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65" r:id="rId2"/>
  </p:sldMasterIdLst>
  <p:notesMasterIdLst>
    <p:notesMasterId r:id="rId21"/>
  </p:notesMasterIdLst>
  <p:handoutMasterIdLst>
    <p:handoutMasterId r:id="rId22"/>
  </p:handoutMasterIdLst>
  <p:sldIdLst>
    <p:sldId id="1253" r:id="rId3"/>
    <p:sldId id="1252" r:id="rId4"/>
    <p:sldId id="1250" r:id="rId5"/>
    <p:sldId id="1255" r:id="rId6"/>
    <p:sldId id="309" r:id="rId7"/>
    <p:sldId id="442" r:id="rId8"/>
    <p:sldId id="1242" r:id="rId9"/>
    <p:sldId id="1223" r:id="rId10"/>
    <p:sldId id="1224" r:id="rId11"/>
    <p:sldId id="1237" r:id="rId12"/>
    <p:sldId id="1238" r:id="rId13"/>
    <p:sldId id="1236" r:id="rId14"/>
    <p:sldId id="1251" r:id="rId15"/>
    <p:sldId id="1246" r:id="rId16"/>
    <p:sldId id="1254" r:id="rId17"/>
    <p:sldId id="1245" r:id="rId18"/>
    <p:sldId id="1249" r:id="rId19"/>
    <p:sldId id="1248" r:id="rId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74266" autoAdjust="0"/>
  </p:normalViewPr>
  <p:slideViewPr>
    <p:cSldViewPr snapToGrid="0">
      <p:cViewPr varScale="1">
        <p:scale>
          <a:sx n="49" d="100"/>
          <a:sy n="49" d="100"/>
        </p:scale>
        <p:origin x="1236" y="24"/>
      </p:cViewPr>
      <p:guideLst/>
    </p:cSldViewPr>
  </p:slideViewPr>
  <p:notesTextViewPr>
    <p:cViewPr>
      <p:scale>
        <a:sx n="3" d="2"/>
        <a:sy n="3" d="2"/>
      </p:scale>
      <p:origin x="0" y="0"/>
    </p:cViewPr>
  </p:notesTextViewPr>
  <p:notesViewPr>
    <p:cSldViewPr snapToGrid="0">
      <p:cViewPr varScale="1">
        <p:scale>
          <a:sx n="73" d="100"/>
          <a:sy n="73" d="100"/>
        </p:scale>
        <p:origin x="2640" y="40"/>
      </p:cViewPr>
      <p:guideLst/>
    </p:cSldViewPr>
  </p:notesViewPr>
  <p:gridSpacing cx="1080001" cy="1080001"/>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D8ABB8-1C8E-484B-B6B0-9AE14EDFDA45}" type="datetimeFigureOut">
              <a:rPr lang="de-CH" smtClean="0"/>
              <a:t>23.11.2021</a:t>
            </a:fld>
            <a:endParaRPr lang="de-CH"/>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DE861B-8728-45EC-9224-BA0F6F0ABD36}" type="slidenum">
              <a:rPr lang="de-CH" smtClean="0"/>
              <a:t>‹#›</a:t>
            </a:fld>
            <a:endParaRPr lang="de-CH"/>
          </a:p>
        </p:txBody>
      </p:sp>
    </p:spTree>
    <p:extLst>
      <p:ext uri="{BB962C8B-B14F-4D97-AF65-F5344CB8AC3E}">
        <p14:creationId xmlns:p14="http://schemas.microsoft.com/office/powerpoint/2010/main" val="1197727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7C4D7-DEC5-46A3-BF2E-14B54057B7B3}" type="datetimeFigureOut">
              <a:rPr lang="de-CH" smtClean="0"/>
              <a:t>23.11.2021</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065D9-45C2-40A4-B874-A2CB924E92D5}" type="slidenum">
              <a:rPr lang="de-CH" smtClean="0"/>
              <a:t>‹#›</a:t>
            </a:fld>
            <a:endParaRPr lang="de-CH"/>
          </a:p>
        </p:txBody>
      </p:sp>
    </p:spTree>
    <p:extLst>
      <p:ext uri="{BB962C8B-B14F-4D97-AF65-F5344CB8AC3E}">
        <p14:creationId xmlns:p14="http://schemas.microsoft.com/office/powerpoint/2010/main" val="87525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A6065D9-45C2-40A4-B874-A2CB924E92D5}" type="slidenum">
              <a:rPr lang="de-CH" smtClean="0"/>
              <a:t>1</a:t>
            </a:fld>
            <a:endParaRPr lang="de-CH"/>
          </a:p>
        </p:txBody>
      </p:sp>
    </p:spTree>
    <p:extLst>
      <p:ext uri="{BB962C8B-B14F-4D97-AF65-F5344CB8AC3E}">
        <p14:creationId xmlns:p14="http://schemas.microsoft.com/office/powerpoint/2010/main" val="227087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A6065D9-45C2-40A4-B874-A2CB924E92D5}" type="slidenum">
              <a:rPr lang="de-CH" smtClean="0"/>
              <a:t>5</a:t>
            </a:fld>
            <a:endParaRPr lang="de-CH"/>
          </a:p>
        </p:txBody>
      </p:sp>
    </p:spTree>
    <p:extLst>
      <p:ext uri="{BB962C8B-B14F-4D97-AF65-F5344CB8AC3E}">
        <p14:creationId xmlns:p14="http://schemas.microsoft.com/office/powerpoint/2010/main" val="1741357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A6065D9-45C2-40A4-B874-A2CB924E92D5}" type="slidenum">
              <a:rPr lang="de-CH" smtClean="0"/>
              <a:t>6</a:t>
            </a:fld>
            <a:endParaRPr lang="de-CH"/>
          </a:p>
        </p:txBody>
      </p:sp>
    </p:spTree>
    <p:extLst>
      <p:ext uri="{BB962C8B-B14F-4D97-AF65-F5344CB8AC3E}">
        <p14:creationId xmlns:p14="http://schemas.microsoft.com/office/powerpoint/2010/main" val="3613884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BA6065D9-45C2-40A4-B874-A2CB924E92D5}" type="slidenum">
              <a:rPr lang="de-CH" smtClean="0"/>
              <a:t>8</a:t>
            </a:fld>
            <a:endParaRPr lang="de-CH"/>
          </a:p>
        </p:txBody>
      </p:sp>
    </p:spTree>
    <p:extLst>
      <p:ext uri="{BB962C8B-B14F-4D97-AF65-F5344CB8AC3E}">
        <p14:creationId xmlns:p14="http://schemas.microsoft.com/office/powerpoint/2010/main" val="843438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BA6065D9-45C2-40A4-B874-A2CB924E92D5}" type="slidenum">
              <a:rPr lang="de-CH" smtClean="0"/>
              <a:t>9</a:t>
            </a:fld>
            <a:endParaRPr lang="de-CH"/>
          </a:p>
        </p:txBody>
      </p:sp>
    </p:spTree>
    <p:extLst>
      <p:ext uri="{BB962C8B-B14F-4D97-AF65-F5344CB8AC3E}">
        <p14:creationId xmlns:p14="http://schemas.microsoft.com/office/powerpoint/2010/main" val="4091288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BA6065D9-45C2-40A4-B874-A2CB924E92D5}" type="slidenum">
              <a:rPr lang="de-CH" smtClean="0"/>
              <a:t>10</a:t>
            </a:fld>
            <a:endParaRPr lang="de-CH"/>
          </a:p>
        </p:txBody>
      </p:sp>
    </p:spTree>
    <p:extLst>
      <p:ext uri="{BB962C8B-B14F-4D97-AF65-F5344CB8AC3E}">
        <p14:creationId xmlns:p14="http://schemas.microsoft.com/office/powerpoint/2010/main" val="3046173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43460" y="1244924"/>
            <a:ext cx="6097531" cy="3540825"/>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00999" y="5257226"/>
            <a:ext cx="3096325" cy="501966"/>
          </a:xfrm>
          <a:prstGeom prst="rect">
            <a:avLst/>
          </a:prstGeom>
        </p:spPr>
      </p:pic>
    </p:spTree>
    <p:extLst>
      <p:ext uri="{BB962C8B-B14F-4D97-AF65-F5344CB8AC3E}">
        <p14:creationId xmlns:p14="http://schemas.microsoft.com/office/powerpoint/2010/main" val="26935286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black slide">
    <p:bg>
      <p:bgPr>
        <a:solidFill>
          <a:schemeClr val="tx2"/>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799"/>
          </a:p>
        </p:txBody>
      </p:sp>
      <p:grpSp>
        <p:nvGrpSpPr>
          <p:cNvPr id="56" name="Gruppieren 32"/>
          <p:cNvGrpSpPr/>
          <p:nvPr userDrawn="1"/>
        </p:nvGrpSpPr>
        <p:grpSpPr>
          <a:xfrm>
            <a:off x="3732560" y="7067551"/>
            <a:ext cx="4725608" cy="224972"/>
            <a:chOff x="2400736" y="7067551"/>
            <a:chExt cx="3544206" cy="224972"/>
          </a:xfrm>
        </p:grpSpPr>
        <p:sp>
          <p:nvSpPr>
            <p:cNvPr id="57" name="Rechteck 56"/>
            <p:cNvSpPr>
              <a:spLocks/>
            </p:cNvSpPr>
            <p:nvPr userDrawn="1"/>
          </p:nvSpPr>
          <p:spPr>
            <a:xfrm rot="16200000">
              <a:off x="3338428" y="7066637"/>
              <a:ext cx="224972" cy="226800"/>
            </a:xfrm>
            <a:prstGeom prst="rect">
              <a:avLst/>
            </a:prstGeom>
            <a:solidFill>
              <a:srgbClr val="492582"/>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8" name="Rechteck 57"/>
            <p:cNvSpPr>
              <a:spLocks/>
            </p:cNvSpPr>
            <p:nvPr userDrawn="1"/>
          </p:nvSpPr>
          <p:spPr>
            <a:xfrm rot="16200000">
              <a:off x="3678791" y="7066637"/>
              <a:ext cx="224972" cy="226800"/>
            </a:xfrm>
            <a:prstGeom prst="rect">
              <a:avLst/>
            </a:prstGeom>
            <a:solidFill>
              <a:srgbClr val="009036"/>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9" name="Rechteck 58"/>
            <p:cNvSpPr>
              <a:spLocks/>
            </p:cNvSpPr>
            <p:nvPr userDrawn="1"/>
          </p:nvSpPr>
          <p:spPr>
            <a:xfrm rot="16200000">
              <a:off x="4359517" y="7066637"/>
              <a:ext cx="224972" cy="226800"/>
            </a:xfrm>
            <a:prstGeom prst="rect">
              <a:avLst/>
            </a:prstGeom>
            <a:solidFill>
              <a:srgbClr val="F0860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0" name="Rechteck 59"/>
            <p:cNvSpPr>
              <a:spLocks/>
            </p:cNvSpPr>
            <p:nvPr userDrawn="1"/>
          </p:nvSpPr>
          <p:spPr>
            <a:xfrm rot="16200000">
              <a:off x="4019154" y="7066637"/>
              <a:ext cx="224972" cy="226800"/>
            </a:xfrm>
            <a:prstGeom prst="rect">
              <a:avLst/>
            </a:prstGeom>
            <a:solidFill>
              <a:srgbClr val="E2001A"/>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1" name="Rechteck 60"/>
            <p:cNvSpPr>
              <a:spLocks/>
            </p:cNvSpPr>
            <p:nvPr userDrawn="1"/>
          </p:nvSpPr>
          <p:spPr>
            <a:xfrm rot="16200000">
              <a:off x="4699881" y="7066637"/>
              <a:ext cx="224972" cy="226800"/>
            </a:xfrm>
            <a:prstGeom prst="rect">
              <a:avLst/>
            </a:prstGeom>
            <a:solidFill>
              <a:srgbClr val="BA007C"/>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2" name="Rechteck 61"/>
            <p:cNvSpPr>
              <a:spLocks/>
            </p:cNvSpPr>
            <p:nvPr userDrawn="1"/>
          </p:nvSpPr>
          <p:spPr>
            <a:xfrm rot="16200000">
              <a:off x="5040244" y="7066637"/>
              <a:ext cx="224972" cy="226800"/>
            </a:xfrm>
            <a:prstGeom prst="rect">
              <a:avLst/>
            </a:prstGeom>
            <a:solidFill>
              <a:srgbClr val="009EE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3" name="Rechteck 62"/>
            <p:cNvSpPr>
              <a:spLocks/>
            </p:cNvSpPr>
            <p:nvPr userDrawn="1"/>
          </p:nvSpPr>
          <p:spPr>
            <a:xfrm rot="16200000">
              <a:off x="5380607" y="7066637"/>
              <a:ext cx="224972" cy="226800"/>
            </a:xfrm>
            <a:prstGeom prst="rect">
              <a:avLst/>
            </a:prstGeom>
            <a:solidFill>
              <a:srgbClr val="172983"/>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4" name="Rechteck 63"/>
            <p:cNvSpPr>
              <a:spLocks/>
            </p:cNvSpPr>
            <p:nvPr userDrawn="1"/>
          </p:nvSpPr>
          <p:spPr>
            <a:xfrm rot="16200000">
              <a:off x="2401650" y="7066637"/>
              <a:ext cx="224972" cy="226800"/>
            </a:xfrm>
            <a:prstGeom prst="rect">
              <a:avLst/>
            </a:prstGeom>
            <a:solidFill>
              <a:schemeClr val="bg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5" name="Rechteck 64"/>
            <p:cNvSpPr>
              <a:spLocks/>
            </p:cNvSpPr>
            <p:nvPr userDrawn="1"/>
          </p:nvSpPr>
          <p:spPr>
            <a:xfrm rot="16200000">
              <a:off x="2742013" y="7066637"/>
              <a:ext cx="224972" cy="226800"/>
            </a:xfrm>
            <a:prstGeom prst="rect">
              <a:avLst/>
            </a:prstGeom>
            <a:solidFill>
              <a:schemeClr val="tx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solidFill>
                  <a:schemeClr val="tx1"/>
                </a:solidFill>
                <a:latin typeface="Univers 55"/>
              </a:endParaRPr>
            </a:p>
          </p:txBody>
        </p:sp>
        <p:sp>
          <p:nvSpPr>
            <p:cNvPr id="66" name="Rechteck 65"/>
            <p:cNvSpPr>
              <a:spLocks/>
            </p:cNvSpPr>
            <p:nvPr userDrawn="1"/>
          </p:nvSpPr>
          <p:spPr>
            <a:xfrm rot="16200000">
              <a:off x="5719056" y="7066637"/>
              <a:ext cx="224972" cy="226800"/>
            </a:xfrm>
            <a:prstGeom prst="rect">
              <a:avLst/>
            </a:prstGeom>
            <a:solidFill>
              <a:srgbClr val="6D0E0F"/>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grpSp>
      <p:grpSp>
        <p:nvGrpSpPr>
          <p:cNvPr id="28" name="Gruppieren 27"/>
          <p:cNvGrpSpPr/>
          <p:nvPr userDrawn="1"/>
        </p:nvGrpSpPr>
        <p:grpSpPr>
          <a:xfrm>
            <a:off x="-503567" y="-385093"/>
            <a:ext cx="12162590" cy="7098631"/>
            <a:chOff x="-376644" y="-387428"/>
            <a:chExt cx="9121942" cy="7098631"/>
          </a:xfrm>
        </p:grpSpPr>
        <p:cxnSp>
          <p:nvCxnSpPr>
            <p:cNvPr id="31" name="Gerade Verbindung 30"/>
            <p:cNvCxnSpPr/>
            <p:nvPr/>
          </p:nvCxnSpPr>
          <p:spPr>
            <a:xfrm rot="5400000">
              <a:off x="260990" y="-256540"/>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Gerade Verbindung 31"/>
            <p:cNvCxnSpPr/>
            <p:nvPr/>
          </p:nvCxnSpPr>
          <p:spPr>
            <a:xfrm rot="5400000">
              <a:off x="8613383" y="-256544"/>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Gerade Verbindung 32"/>
            <p:cNvCxnSpPr/>
            <p:nvPr userDrawn="1"/>
          </p:nvCxnSpPr>
          <p:spPr>
            <a:xfrm>
              <a:off x="-376644" y="1757835"/>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a:off x="-367064" y="1108182"/>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5" name="Gerade Verbindung 34"/>
            <p:cNvCxnSpPr/>
            <p:nvPr userDrawn="1"/>
          </p:nvCxnSpPr>
          <p:spPr>
            <a:xfrm>
              <a:off x="-354205" y="6019875"/>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Gerade Verbindung 35"/>
            <p:cNvCxnSpPr/>
            <p:nvPr userDrawn="1"/>
          </p:nvCxnSpPr>
          <p:spPr>
            <a:xfrm>
              <a:off x="-352800" y="6234907"/>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Gerade Verbindung 36"/>
            <p:cNvCxnSpPr/>
            <p:nvPr userDrawn="1"/>
          </p:nvCxnSpPr>
          <p:spPr>
            <a:xfrm>
              <a:off x="-351824" y="6711203"/>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Gerade Verbindung 37"/>
            <p:cNvCxnSpPr/>
            <p:nvPr/>
          </p:nvCxnSpPr>
          <p:spPr>
            <a:xfrm rot="5400000">
              <a:off x="4387036"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Gerade Verbindung 38"/>
            <p:cNvCxnSpPr/>
            <p:nvPr userDrawn="1"/>
          </p:nvCxnSpPr>
          <p:spPr>
            <a:xfrm>
              <a:off x="-367064" y="401197"/>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Gerade Verbindung 39"/>
            <p:cNvCxnSpPr/>
            <p:nvPr userDrawn="1"/>
          </p:nvCxnSpPr>
          <p:spPr>
            <a:xfrm rot="5400000">
              <a:off x="659220"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Gerade Verbindung 41"/>
            <p:cNvCxnSpPr/>
            <p:nvPr userDrawn="1"/>
          </p:nvCxnSpPr>
          <p:spPr>
            <a:xfrm rot="5400000">
              <a:off x="4494681"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5" name="Gerade Verbindung 54"/>
            <p:cNvCxnSpPr/>
            <p:nvPr userDrawn="1"/>
          </p:nvCxnSpPr>
          <p:spPr>
            <a:xfrm>
              <a:off x="-376644" y="1477687"/>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22852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aption slide">
    <p:bg>
      <p:bgPr>
        <a:solidFill>
          <a:schemeClr val="tx2"/>
        </a:solidFill>
        <a:effectLst/>
      </p:bgPr>
    </p:b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22499" y="404814"/>
            <a:ext cx="11136524" cy="720725"/>
          </a:xfrm>
        </p:spPr>
        <p:txBody>
          <a:bodyPr/>
          <a:lstStyle>
            <a:lvl1pPr>
              <a:defRPr baseline="0">
                <a:solidFill>
                  <a:schemeClr val="bg2"/>
                </a:solidFill>
              </a:defRPr>
            </a:lvl1pPr>
          </a:lstStyle>
          <a:p>
            <a:r>
              <a:rPr lang="en-GB" dirty="0"/>
              <a:t>Title (Title in 26pt)</a:t>
            </a:r>
          </a:p>
        </p:txBody>
      </p:sp>
      <p:grpSp>
        <p:nvGrpSpPr>
          <p:cNvPr id="46" name="Gruppieren 32"/>
          <p:cNvGrpSpPr/>
          <p:nvPr userDrawn="1"/>
        </p:nvGrpSpPr>
        <p:grpSpPr>
          <a:xfrm>
            <a:off x="3732560" y="7067551"/>
            <a:ext cx="4725608" cy="224972"/>
            <a:chOff x="2400736" y="7067551"/>
            <a:chExt cx="3544206" cy="224972"/>
          </a:xfrm>
        </p:grpSpPr>
        <p:sp>
          <p:nvSpPr>
            <p:cNvPr id="47" name="Rechteck 46"/>
            <p:cNvSpPr>
              <a:spLocks/>
            </p:cNvSpPr>
            <p:nvPr userDrawn="1"/>
          </p:nvSpPr>
          <p:spPr>
            <a:xfrm rot="16200000">
              <a:off x="3338428" y="7066637"/>
              <a:ext cx="224972" cy="226800"/>
            </a:xfrm>
            <a:prstGeom prst="rect">
              <a:avLst/>
            </a:prstGeom>
            <a:solidFill>
              <a:srgbClr val="492582"/>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9" name="Rechteck 58"/>
            <p:cNvSpPr>
              <a:spLocks/>
            </p:cNvSpPr>
            <p:nvPr userDrawn="1"/>
          </p:nvSpPr>
          <p:spPr>
            <a:xfrm rot="16200000">
              <a:off x="3678791" y="7066637"/>
              <a:ext cx="224972" cy="226800"/>
            </a:xfrm>
            <a:prstGeom prst="rect">
              <a:avLst/>
            </a:prstGeom>
            <a:solidFill>
              <a:srgbClr val="009036"/>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0" name="Rechteck 59"/>
            <p:cNvSpPr>
              <a:spLocks/>
            </p:cNvSpPr>
            <p:nvPr userDrawn="1"/>
          </p:nvSpPr>
          <p:spPr>
            <a:xfrm rot="16200000">
              <a:off x="4359517" y="7066637"/>
              <a:ext cx="224972" cy="226800"/>
            </a:xfrm>
            <a:prstGeom prst="rect">
              <a:avLst/>
            </a:prstGeom>
            <a:solidFill>
              <a:srgbClr val="F0860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1" name="Rechteck 60"/>
            <p:cNvSpPr>
              <a:spLocks/>
            </p:cNvSpPr>
            <p:nvPr userDrawn="1"/>
          </p:nvSpPr>
          <p:spPr>
            <a:xfrm rot="16200000">
              <a:off x="4019154" y="7066637"/>
              <a:ext cx="224972" cy="226800"/>
            </a:xfrm>
            <a:prstGeom prst="rect">
              <a:avLst/>
            </a:prstGeom>
            <a:solidFill>
              <a:srgbClr val="E2001A"/>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2" name="Rechteck 61"/>
            <p:cNvSpPr>
              <a:spLocks/>
            </p:cNvSpPr>
            <p:nvPr userDrawn="1"/>
          </p:nvSpPr>
          <p:spPr>
            <a:xfrm rot="16200000">
              <a:off x="4699881" y="7066637"/>
              <a:ext cx="224972" cy="226800"/>
            </a:xfrm>
            <a:prstGeom prst="rect">
              <a:avLst/>
            </a:prstGeom>
            <a:solidFill>
              <a:srgbClr val="BA007C"/>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3" name="Rechteck 62"/>
            <p:cNvSpPr>
              <a:spLocks/>
            </p:cNvSpPr>
            <p:nvPr userDrawn="1"/>
          </p:nvSpPr>
          <p:spPr>
            <a:xfrm rot="16200000">
              <a:off x="5040244" y="7066637"/>
              <a:ext cx="224972" cy="226800"/>
            </a:xfrm>
            <a:prstGeom prst="rect">
              <a:avLst/>
            </a:prstGeom>
            <a:solidFill>
              <a:srgbClr val="009EE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4" name="Rechteck 63"/>
            <p:cNvSpPr>
              <a:spLocks/>
            </p:cNvSpPr>
            <p:nvPr userDrawn="1"/>
          </p:nvSpPr>
          <p:spPr>
            <a:xfrm rot="16200000">
              <a:off x="5380607" y="7066637"/>
              <a:ext cx="224972" cy="226800"/>
            </a:xfrm>
            <a:prstGeom prst="rect">
              <a:avLst/>
            </a:prstGeom>
            <a:solidFill>
              <a:srgbClr val="172983"/>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5" name="Rechteck 64"/>
            <p:cNvSpPr>
              <a:spLocks/>
            </p:cNvSpPr>
            <p:nvPr userDrawn="1"/>
          </p:nvSpPr>
          <p:spPr>
            <a:xfrm rot="16200000">
              <a:off x="2401650" y="7066637"/>
              <a:ext cx="224972" cy="226800"/>
            </a:xfrm>
            <a:prstGeom prst="rect">
              <a:avLst/>
            </a:prstGeom>
            <a:solidFill>
              <a:schemeClr val="bg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6" name="Rechteck 65"/>
            <p:cNvSpPr>
              <a:spLocks/>
            </p:cNvSpPr>
            <p:nvPr userDrawn="1"/>
          </p:nvSpPr>
          <p:spPr>
            <a:xfrm rot="16200000">
              <a:off x="2742013" y="7066637"/>
              <a:ext cx="224972" cy="226800"/>
            </a:xfrm>
            <a:prstGeom prst="rect">
              <a:avLst/>
            </a:prstGeom>
            <a:solidFill>
              <a:schemeClr val="tx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solidFill>
                  <a:schemeClr val="tx1"/>
                </a:solidFill>
                <a:latin typeface="Univers 55"/>
              </a:endParaRPr>
            </a:p>
          </p:txBody>
        </p:sp>
        <p:sp>
          <p:nvSpPr>
            <p:cNvPr id="67" name="Rechteck 66"/>
            <p:cNvSpPr>
              <a:spLocks/>
            </p:cNvSpPr>
            <p:nvPr userDrawn="1"/>
          </p:nvSpPr>
          <p:spPr>
            <a:xfrm rot="16200000">
              <a:off x="5719056" y="7066637"/>
              <a:ext cx="224972" cy="226800"/>
            </a:xfrm>
            <a:prstGeom prst="rect">
              <a:avLst/>
            </a:prstGeom>
            <a:solidFill>
              <a:srgbClr val="6D0E0F"/>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grpSp>
      <p:sp>
        <p:nvSpPr>
          <p:cNvPr id="34" name="Rectangle 5"/>
          <p:cNvSpPr>
            <a:spLocks noGrp="1" noChangeArrowheads="1"/>
          </p:cNvSpPr>
          <p:nvPr>
            <p:ph type="ftr" sz="quarter" idx="3"/>
          </p:nvPr>
        </p:nvSpPr>
        <p:spPr bwMode="auto">
          <a:xfrm>
            <a:off x="528500" y="6237288"/>
            <a:ext cx="7846581" cy="476250"/>
          </a:xfrm>
          <a:prstGeom prst="rect">
            <a:avLst/>
          </a:prstGeom>
          <a:noFill/>
          <a:ln w="9525">
            <a:noFill/>
            <a:miter lim="800000"/>
            <a:headEnd/>
            <a:tailEnd/>
          </a:ln>
          <a:effectLst/>
        </p:spPr>
        <p:txBody>
          <a:bodyPr vert="horz" wrap="square" lIns="0" tIns="0" rIns="0" bIns="36000" numCol="1" anchor="b" anchorCtr="0" compatLnSpc="1">
            <a:prstTxWarp prst="textNoShape">
              <a:avLst/>
            </a:prstTxWarp>
          </a:bodyPr>
          <a:lstStyle>
            <a:lvl1pPr>
              <a:lnSpc>
                <a:spcPts val="1200"/>
              </a:lnSpc>
              <a:defRPr sz="1000" b="1">
                <a:solidFill>
                  <a:schemeClr val="bg2"/>
                </a:solidFill>
                <a:latin typeface="Arial" pitchFamily="34" charset="0"/>
              </a:defRPr>
            </a:lvl1pPr>
          </a:lstStyle>
          <a:p>
            <a:pPr>
              <a:defRPr/>
            </a:pPr>
            <a:r>
              <a:rPr lang="en-GB" dirty="0" err="1"/>
              <a:t>Gramazio</a:t>
            </a:r>
            <a:r>
              <a:rPr lang="en-GB" dirty="0"/>
              <a:t> Kohler Research</a:t>
            </a:r>
            <a:endParaRPr lang="en-GB" b="0" dirty="0"/>
          </a:p>
          <a:p>
            <a:pPr>
              <a:defRPr/>
            </a:pPr>
            <a:r>
              <a:rPr lang="en-GB" dirty="0"/>
              <a:t>ETH Zurich</a:t>
            </a:r>
            <a:endParaRPr lang="en-GB" b="0" dirty="0"/>
          </a:p>
          <a:p>
            <a:pPr>
              <a:defRPr/>
            </a:pPr>
            <a:endParaRPr lang="en-GB" b="0" dirty="0"/>
          </a:p>
        </p:txBody>
      </p:sp>
      <p:sp>
        <p:nvSpPr>
          <p:cNvPr id="30" name="Textplatzhalter 9"/>
          <p:cNvSpPr>
            <a:spLocks noGrp="1"/>
          </p:cNvSpPr>
          <p:nvPr>
            <p:ph type="body" sz="quarter" idx="12" hasCustomPrompt="1"/>
          </p:nvPr>
        </p:nvSpPr>
        <p:spPr>
          <a:xfrm>
            <a:off x="528500" y="1482358"/>
            <a:ext cx="11130101" cy="4538932"/>
          </a:xfrm>
        </p:spPr>
        <p:txBody>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defRPr>
            </a:lvl1pPr>
          </a:lstStyle>
          <a:p>
            <a:pPr lvl="0"/>
            <a:r>
              <a:rPr lang="en-GB" dirty="0"/>
              <a:t>Speaker (Text in 16pt, Standard)</a:t>
            </a:r>
          </a:p>
          <a:p>
            <a:pPr marL="0" marR="0" lvl="0" indent="0" algn="l" defTabSz="914126" rtl="0" eaLnBrk="1" fontAlgn="base" latinLnBrk="0" hangingPunct="1">
              <a:lnSpc>
                <a:spcPct val="100000"/>
              </a:lnSpc>
              <a:spcBef>
                <a:spcPts val="528"/>
              </a:spcBef>
              <a:spcAft>
                <a:spcPct val="0"/>
              </a:spcAft>
              <a:buClrTx/>
              <a:buSzTx/>
              <a:buFont typeface="Arial" pitchFamily="34" charset="0"/>
              <a:buNone/>
              <a:tabLst/>
              <a:defRPr/>
            </a:pPr>
            <a:r>
              <a:rPr lang="en-GB" dirty="0"/>
              <a:t>Place / Date (Text in 16pt, Standard)</a:t>
            </a:r>
          </a:p>
          <a:p>
            <a:pPr lvl="0"/>
            <a:endParaRPr lang="en-GB" dirty="0"/>
          </a:p>
        </p:txBody>
      </p:sp>
      <p:grpSp>
        <p:nvGrpSpPr>
          <p:cNvPr id="31" name="Gruppieren 30"/>
          <p:cNvGrpSpPr/>
          <p:nvPr userDrawn="1"/>
        </p:nvGrpSpPr>
        <p:grpSpPr>
          <a:xfrm>
            <a:off x="-503567" y="-385093"/>
            <a:ext cx="12162590" cy="7098631"/>
            <a:chOff x="-376644" y="-387428"/>
            <a:chExt cx="9121942" cy="7098631"/>
          </a:xfrm>
        </p:grpSpPr>
        <p:cxnSp>
          <p:nvCxnSpPr>
            <p:cNvPr id="32" name="Gerade Verbindung 31"/>
            <p:cNvCxnSpPr/>
            <p:nvPr/>
          </p:nvCxnSpPr>
          <p:spPr>
            <a:xfrm rot="5400000">
              <a:off x="260990" y="-256540"/>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Gerade Verbindung 32"/>
            <p:cNvCxnSpPr/>
            <p:nvPr/>
          </p:nvCxnSpPr>
          <p:spPr>
            <a:xfrm rot="5400000">
              <a:off x="8613383" y="-256544"/>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Gerade Verbindung 35"/>
            <p:cNvCxnSpPr/>
            <p:nvPr userDrawn="1"/>
          </p:nvCxnSpPr>
          <p:spPr>
            <a:xfrm>
              <a:off x="-376644" y="1757835"/>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Gerade Verbindung 36"/>
            <p:cNvCxnSpPr/>
            <p:nvPr userDrawn="1"/>
          </p:nvCxnSpPr>
          <p:spPr>
            <a:xfrm>
              <a:off x="-367064" y="1108182"/>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Gerade Verbindung 37"/>
            <p:cNvCxnSpPr/>
            <p:nvPr userDrawn="1"/>
          </p:nvCxnSpPr>
          <p:spPr>
            <a:xfrm>
              <a:off x="-354205" y="6019875"/>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9" name="Gerade Verbindung 38"/>
            <p:cNvCxnSpPr/>
            <p:nvPr userDrawn="1"/>
          </p:nvCxnSpPr>
          <p:spPr>
            <a:xfrm>
              <a:off x="-352800" y="6234907"/>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Gerade Verbindung 39"/>
            <p:cNvCxnSpPr/>
            <p:nvPr userDrawn="1"/>
          </p:nvCxnSpPr>
          <p:spPr>
            <a:xfrm>
              <a:off x="-351824" y="6711203"/>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2" name="Gerade Verbindung 41"/>
            <p:cNvCxnSpPr/>
            <p:nvPr/>
          </p:nvCxnSpPr>
          <p:spPr>
            <a:xfrm rot="5400000">
              <a:off x="4387036"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Gerade Verbindung 42"/>
            <p:cNvCxnSpPr/>
            <p:nvPr userDrawn="1"/>
          </p:nvCxnSpPr>
          <p:spPr>
            <a:xfrm>
              <a:off x="-367064" y="401197"/>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4" name="Gerade Verbindung 43"/>
            <p:cNvCxnSpPr/>
            <p:nvPr userDrawn="1"/>
          </p:nvCxnSpPr>
          <p:spPr>
            <a:xfrm rot="5400000">
              <a:off x="659220"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Gerade Verbindung 44"/>
            <p:cNvCxnSpPr/>
            <p:nvPr userDrawn="1"/>
          </p:nvCxnSpPr>
          <p:spPr>
            <a:xfrm rot="5400000">
              <a:off x="4494681"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Gerade Verbindung 67"/>
            <p:cNvCxnSpPr/>
            <p:nvPr userDrawn="1"/>
          </p:nvCxnSpPr>
          <p:spPr>
            <a:xfrm>
              <a:off x="-376644" y="1477687"/>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nvGrpSpPr>
          <p:cNvPr id="2" name="Gruppieren 1"/>
          <p:cNvGrpSpPr/>
          <p:nvPr userDrawn="1"/>
        </p:nvGrpSpPr>
        <p:grpSpPr>
          <a:xfrm>
            <a:off x="11157220" y="6203950"/>
            <a:ext cx="507868" cy="519112"/>
            <a:chOff x="11160126" y="6203950"/>
            <a:chExt cx="508000" cy="519112"/>
          </a:xfrm>
        </p:grpSpPr>
        <p:sp>
          <p:nvSpPr>
            <p:cNvPr id="4" name="Freeform 5"/>
            <p:cNvSpPr>
              <a:spLocks noEditPoints="1"/>
            </p:cNvSpPr>
            <p:nvPr userDrawn="1"/>
          </p:nvSpPr>
          <p:spPr bwMode="auto">
            <a:xfrm>
              <a:off x="11160126" y="6203950"/>
              <a:ext cx="239713" cy="519112"/>
            </a:xfrm>
            <a:custGeom>
              <a:avLst/>
              <a:gdLst>
                <a:gd name="T0" fmla="*/ 83 w 167"/>
                <a:gd name="T1" fmla="*/ 169 h 356"/>
                <a:gd name="T2" fmla="*/ 83 w 167"/>
                <a:gd name="T3" fmla="*/ 169 h 356"/>
                <a:gd name="T4" fmla="*/ 40 w 167"/>
                <a:gd name="T5" fmla="*/ 126 h 356"/>
                <a:gd name="T6" fmla="*/ 83 w 167"/>
                <a:gd name="T7" fmla="*/ 83 h 356"/>
                <a:gd name="T8" fmla="*/ 126 w 167"/>
                <a:gd name="T9" fmla="*/ 126 h 356"/>
                <a:gd name="T10" fmla="*/ 83 w 167"/>
                <a:gd name="T11" fmla="*/ 169 h 356"/>
                <a:gd name="T12" fmla="*/ 83 w 167"/>
                <a:gd name="T13" fmla="*/ 315 h 356"/>
                <a:gd name="T14" fmla="*/ 83 w 167"/>
                <a:gd name="T15" fmla="*/ 315 h 356"/>
                <a:gd name="T16" fmla="*/ 40 w 167"/>
                <a:gd name="T17" fmla="*/ 272 h 356"/>
                <a:gd name="T18" fmla="*/ 83 w 167"/>
                <a:gd name="T19" fmla="*/ 229 h 356"/>
                <a:gd name="T20" fmla="*/ 126 w 167"/>
                <a:gd name="T21" fmla="*/ 272 h 356"/>
                <a:gd name="T22" fmla="*/ 83 w 167"/>
                <a:gd name="T23" fmla="*/ 315 h 356"/>
                <a:gd name="T24" fmla="*/ 167 w 167"/>
                <a:gd name="T25" fmla="*/ 125 h 356"/>
                <a:gd name="T26" fmla="*/ 167 w 167"/>
                <a:gd name="T27" fmla="*/ 125 h 356"/>
                <a:gd name="T28" fmla="*/ 167 w 167"/>
                <a:gd name="T29" fmla="*/ 0 h 356"/>
                <a:gd name="T30" fmla="*/ 127 w 167"/>
                <a:gd name="T31" fmla="*/ 0 h 356"/>
                <a:gd name="T32" fmla="*/ 127 w 167"/>
                <a:gd name="T33" fmla="*/ 54 h 356"/>
                <a:gd name="T34" fmla="*/ 83 w 167"/>
                <a:gd name="T35" fmla="*/ 42 h 356"/>
                <a:gd name="T36" fmla="*/ 0 w 167"/>
                <a:gd name="T37" fmla="*/ 125 h 356"/>
                <a:gd name="T38" fmla="*/ 43 w 167"/>
                <a:gd name="T39" fmla="*/ 199 h 356"/>
                <a:gd name="T40" fmla="*/ 0 w 167"/>
                <a:gd name="T41" fmla="*/ 272 h 356"/>
                <a:gd name="T42" fmla="*/ 83 w 167"/>
                <a:gd name="T43" fmla="*/ 356 h 356"/>
                <a:gd name="T44" fmla="*/ 127 w 167"/>
                <a:gd name="T45" fmla="*/ 344 h 356"/>
                <a:gd name="T46" fmla="*/ 127 w 167"/>
                <a:gd name="T47" fmla="*/ 356 h 356"/>
                <a:gd name="T48" fmla="*/ 167 w 167"/>
                <a:gd name="T49" fmla="*/ 356 h 356"/>
                <a:gd name="T50" fmla="*/ 167 w 167"/>
                <a:gd name="T51" fmla="*/ 272 h 356"/>
                <a:gd name="T52" fmla="*/ 123 w 167"/>
                <a:gd name="T53" fmla="*/ 199 h 356"/>
                <a:gd name="T54" fmla="*/ 167 w 167"/>
                <a:gd name="T55" fmla="*/ 12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 h="356">
                  <a:moveTo>
                    <a:pt x="83" y="169"/>
                  </a:moveTo>
                  <a:lnTo>
                    <a:pt x="83" y="169"/>
                  </a:lnTo>
                  <a:cubicBezTo>
                    <a:pt x="60" y="169"/>
                    <a:pt x="40" y="149"/>
                    <a:pt x="40" y="126"/>
                  </a:cubicBezTo>
                  <a:cubicBezTo>
                    <a:pt x="40" y="102"/>
                    <a:pt x="60" y="83"/>
                    <a:pt x="83" y="83"/>
                  </a:cubicBezTo>
                  <a:cubicBezTo>
                    <a:pt x="107" y="83"/>
                    <a:pt x="126" y="102"/>
                    <a:pt x="126" y="126"/>
                  </a:cubicBezTo>
                  <a:cubicBezTo>
                    <a:pt x="126" y="149"/>
                    <a:pt x="107" y="169"/>
                    <a:pt x="83" y="169"/>
                  </a:cubicBezTo>
                  <a:close/>
                  <a:moveTo>
                    <a:pt x="83" y="315"/>
                  </a:moveTo>
                  <a:lnTo>
                    <a:pt x="83" y="315"/>
                  </a:lnTo>
                  <a:cubicBezTo>
                    <a:pt x="59" y="315"/>
                    <a:pt x="40" y="296"/>
                    <a:pt x="40" y="272"/>
                  </a:cubicBezTo>
                  <a:cubicBezTo>
                    <a:pt x="40" y="248"/>
                    <a:pt x="59" y="229"/>
                    <a:pt x="83" y="229"/>
                  </a:cubicBezTo>
                  <a:cubicBezTo>
                    <a:pt x="107" y="229"/>
                    <a:pt x="126" y="248"/>
                    <a:pt x="126" y="272"/>
                  </a:cubicBezTo>
                  <a:cubicBezTo>
                    <a:pt x="126" y="296"/>
                    <a:pt x="107" y="315"/>
                    <a:pt x="83" y="315"/>
                  </a:cubicBezTo>
                  <a:close/>
                  <a:moveTo>
                    <a:pt x="167" y="125"/>
                  </a:moveTo>
                  <a:lnTo>
                    <a:pt x="167" y="125"/>
                  </a:lnTo>
                  <a:lnTo>
                    <a:pt x="167" y="0"/>
                  </a:lnTo>
                  <a:lnTo>
                    <a:pt x="127" y="0"/>
                  </a:lnTo>
                  <a:lnTo>
                    <a:pt x="127" y="54"/>
                  </a:lnTo>
                  <a:cubicBezTo>
                    <a:pt x="114" y="46"/>
                    <a:pt x="99" y="42"/>
                    <a:pt x="83" y="42"/>
                  </a:cubicBezTo>
                  <a:cubicBezTo>
                    <a:pt x="37" y="42"/>
                    <a:pt x="0" y="79"/>
                    <a:pt x="0" y="125"/>
                  </a:cubicBezTo>
                  <a:cubicBezTo>
                    <a:pt x="0" y="157"/>
                    <a:pt x="17" y="185"/>
                    <a:pt x="43" y="199"/>
                  </a:cubicBezTo>
                  <a:cubicBezTo>
                    <a:pt x="17" y="213"/>
                    <a:pt x="0" y="241"/>
                    <a:pt x="0" y="272"/>
                  </a:cubicBezTo>
                  <a:cubicBezTo>
                    <a:pt x="0" y="319"/>
                    <a:pt x="37" y="356"/>
                    <a:pt x="83" y="356"/>
                  </a:cubicBezTo>
                  <a:cubicBezTo>
                    <a:pt x="99" y="356"/>
                    <a:pt x="114" y="352"/>
                    <a:pt x="127" y="344"/>
                  </a:cubicBezTo>
                  <a:lnTo>
                    <a:pt x="127" y="356"/>
                  </a:lnTo>
                  <a:lnTo>
                    <a:pt x="167" y="356"/>
                  </a:lnTo>
                  <a:lnTo>
                    <a:pt x="167" y="272"/>
                  </a:lnTo>
                  <a:cubicBezTo>
                    <a:pt x="167" y="241"/>
                    <a:pt x="149" y="213"/>
                    <a:pt x="123" y="199"/>
                  </a:cubicBezTo>
                  <a:cubicBezTo>
                    <a:pt x="149" y="185"/>
                    <a:pt x="167" y="157"/>
                    <a:pt x="167" y="125"/>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 name="Freeform 6"/>
            <p:cNvSpPr>
              <a:spLocks noEditPoints="1"/>
            </p:cNvSpPr>
            <p:nvPr userDrawn="1"/>
          </p:nvSpPr>
          <p:spPr bwMode="auto">
            <a:xfrm>
              <a:off x="11428413" y="6203950"/>
              <a:ext cx="239713" cy="519112"/>
            </a:xfrm>
            <a:custGeom>
              <a:avLst/>
              <a:gdLst>
                <a:gd name="T0" fmla="*/ 84 w 167"/>
                <a:gd name="T1" fmla="*/ 229 h 356"/>
                <a:gd name="T2" fmla="*/ 84 w 167"/>
                <a:gd name="T3" fmla="*/ 229 h 356"/>
                <a:gd name="T4" fmla="*/ 127 w 167"/>
                <a:gd name="T5" fmla="*/ 272 h 356"/>
                <a:gd name="T6" fmla="*/ 84 w 167"/>
                <a:gd name="T7" fmla="*/ 315 h 356"/>
                <a:gd name="T8" fmla="*/ 41 w 167"/>
                <a:gd name="T9" fmla="*/ 272 h 356"/>
                <a:gd name="T10" fmla="*/ 84 w 167"/>
                <a:gd name="T11" fmla="*/ 229 h 356"/>
                <a:gd name="T12" fmla="*/ 167 w 167"/>
                <a:gd name="T13" fmla="*/ 83 h 356"/>
                <a:gd name="T14" fmla="*/ 167 w 167"/>
                <a:gd name="T15" fmla="*/ 83 h 356"/>
                <a:gd name="T16" fmla="*/ 167 w 167"/>
                <a:gd name="T17" fmla="*/ 83 h 356"/>
                <a:gd name="T18" fmla="*/ 84 w 167"/>
                <a:gd name="T19" fmla="*/ 0 h 356"/>
                <a:gd name="T20" fmla="*/ 0 w 167"/>
                <a:gd name="T21" fmla="*/ 83 h 356"/>
                <a:gd name="T22" fmla="*/ 0 w 167"/>
                <a:gd name="T23" fmla="*/ 272 h 356"/>
                <a:gd name="T24" fmla="*/ 84 w 167"/>
                <a:gd name="T25" fmla="*/ 356 h 356"/>
                <a:gd name="T26" fmla="*/ 167 w 167"/>
                <a:gd name="T27" fmla="*/ 272 h 356"/>
                <a:gd name="T28" fmla="*/ 84 w 167"/>
                <a:gd name="T29" fmla="*/ 189 h 356"/>
                <a:gd name="T30" fmla="*/ 41 w 167"/>
                <a:gd name="T31" fmla="*/ 201 h 356"/>
                <a:gd name="T32" fmla="*/ 41 w 167"/>
                <a:gd name="T33" fmla="*/ 146 h 356"/>
                <a:gd name="T34" fmla="*/ 104 w 167"/>
                <a:gd name="T35" fmla="*/ 146 h 356"/>
                <a:gd name="T36" fmla="*/ 104 w 167"/>
                <a:gd name="T37" fmla="*/ 106 h 356"/>
                <a:gd name="T38" fmla="*/ 41 w 167"/>
                <a:gd name="T39" fmla="*/ 106 h 356"/>
                <a:gd name="T40" fmla="*/ 41 w 167"/>
                <a:gd name="T41" fmla="*/ 83 h 356"/>
                <a:gd name="T42" fmla="*/ 84 w 167"/>
                <a:gd name="T43" fmla="*/ 40 h 356"/>
                <a:gd name="T44" fmla="*/ 127 w 167"/>
                <a:gd name="T45" fmla="*/ 83 h 356"/>
                <a:gd name="T46" fmla="*/ 127 w 167"/>
                <a:gd name="T47" fmla="*/ 83 h 356"/>
                <a:gd name="T48" fmla="*/ 167 w 167"/>
                <a:gd name="T49" fmla="*/ 8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356">
                  <a:moveTo>
                    <a:pt x="84" y="229"/>
                  </a:moveTo>
                  <a:lnTo>
                    <a:pt x="84" y="229"/>
                  </a:lnTo>
                  <a:cubicBezTo>
                    <a:pt x="107" y="229"/>
                    <a:pt x="127" y="248"/>
                    <a:pt x="127" y="272"/>
                  </a:cubicBezTo>
                  <a:cubicBezTo>
                    <a:pt x="127" y="296"/>
                    <a:pt x="107" y="315"/>
                    <a:pt x="84" y="315"/>
                  </a:cubicBezTo>
                  <a:cubicBezTo>
                    <a:pt x="60" y="315"/>
                    <a:pt x="41" y="296"/>
                    <a:pt x="41" y="272"/>
                  </a:cubicBezTo>
                  <a:cubicBezTo>
                    <a:pt x="41" y="248"/>
                    <a:pt x="60" y="229"/>
                    <a:pt x="84" y="229"/>
                  </a:cubicBezTo>
                  <a:close/>
                  <a:moveTo>
                    <a:pt x="167" y="83"/>
                  </a:moveTo>
                  <a:lnTo>
                    <a:pt x="167" y="83"/>
                  </a:lnTo>
                  <a:lnTo>
                    <a:pt x="167" y="83"/>
                  </a:lnTo>
                  <a:cubicBezTo>
                    <a:pt x="167" y="37"/>
                    <a:pt x="130" y="0"/>
                    <a:pt x="84" y="0"/>
                  </a:cubicBezTo>
                  <a:cubicBezTo>
                    <a:pt x="38" y="0"/>
                    <a:pt x="0" y="37"/>
                    <a:pt x="0" y="83"/>
                  </a:cubicBezTo>
                  <a:lnTo>
                    <a:pt x="0" y="272"/>
                  </a:lnTo>
                  <a:cubicBezTo>
                    <a:pt x="0" y="319"/>
                    <a:pt x="37" y="356"/>
                    <a:pt x="84" y="356"/>
                  </a:cubicBezTo>
                  <a:cubicBezTo>
                    <a:pt x="130" y="356"/>
                    <a:pt x="167" y="319"/>
                    <a:pt x="167" y="272"/>
                  </a:cubicBezTo>
                  <a:cubicBezTo>
                    <a:pt x="167" y="226"/>
                    <a:pt x="130" y="189"/>
                    <a:pt x="84" y="189"/>
                  </a:cubicBezTo>
                  <a:cubicBezTo>
                    <a:pt x="68" y="189"/>
                    <a:pt x="53" y="193"/>
                    <a:pt x="41" y="201"/>
                  </a:cubicBezTo>
                  <a:lnTo>
                    <a:pt x="41" y="146"/>
                  </a:lnTo>
                  <a:lnTo>
                    <a:pt x="104" y="146"/>
                  </a:lnTo>
                  <a:lnTo>
                    <a:pt x="104" y="106"/>
                  </a:lnTo>
                  <a:lnTo>
                    <a:pt x="41" y="106"/>
                  </a:lnTo>
                  <a:cubicBezTo>
                    <a:pt x="41" y="106"/>
                    <a:pt x="41" y="83"/>
                    <a:pt x="41" y="83"/>
                  </a:cubicBezTo>
                  <a:cubicBezTo>
                    <a:pt x="41" y="60"/>
                    <a:pt x="60" y="40"/>
                    <a:pt x="84" y="40"/>
                  </a:cubicBezTo>
                  <a:cubicBezTo>
                    <a:pt x="108" y="40"/>
                    <a:pt x="127" y="60"/>
                    <a:pt x="127" y="83"/>
                  </a:cubicBezTo>
                  <a:lnTo>
                    <a:pt x="127" y="83"/>
                  </a:lnTo>
                  <a:lnTo>
                    <a:pt x="167" y="83"/>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grpSp>
      <p:sp>
        <p:nvSpPr>
          <p:cNvPr id="41" name="Textplatzhalter 9"/>
          <p:cNvSpPr>
            <a:spLocks noGrp="1"/>
          </p:cNvSpPr>
          <p:nvPr>
            <p:ph type="body" sz="quarter" idx="14"/>
          </p:nvPr>
        </p:nvSpPr>
        <p:spPr>
          <a:xfrm>
            <a:off x="0" y="5830888"/>
            <a:ext cx="12192000" cy="287337"/>
          </a:xfrm>
          <a:solidFill>
            <a:schemeClr val="tx1">
              <a:alpha val="66000"/>
            </a:schemeClr>
          </a:solidFill>
        </p:spPr>
        <p:txBody>
          <a:bodyPr rIns="226800" anchor="ctr"/>
          <a:lstStyle>
            <a:lvl1pPr algn="r">
              <a:defRPr sz="1200" b="0">
                <a:solidFill>
                  <a:schemeClr val="bg1"/>
                </a:solidFill>
              </a:defRPr>
            </a:lvl1pPr>
          </a:lstStyle>
          <a:p>
            <a:pPr lvl="0"/>
            <a:endParaRPr lang="en-GB" dirty="0"/>
          </a:p>
        </p:txBody>
      </p:sp>
    </p:spTree>
    <p:extLst>
      <p:ext uri="{BB962C8B-B14F-4D97-AF65-F5344CB8AC3E}">
        <p14:creationId xmlns:p14="http://schemas.microsoft.com/office/powerpoint/2010/main" val="2589925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white slide">
    <p:bg>
      <p:bgPr>
        <a:solidFill>
          <a:schemeClr val="tx2"/>
        </a:solidFill>
        <a:effectLst/>
      </p:bgPr>
    </p:bg>
    <p:spTree>
      <p:nvGrpSpPr>
        <p:cNvPr id="1" name=""/>
        <p:cNvGrpSpPr/>
        <p:nvPr/>
      </p:nvGrpSpPr>
      <p:grpSpPr>
        <a:xfrm>
          <a:off x="0" y="0"/>
          <a:ext cx="0" cy="0"/>
          <a:chOff x="0" y="0"/>
          <a:chExt cx="0" cy="0"/>
        </a:xfrm>
      </p:grpSpPr>
      <p:grpSp>
        <p:nvGrpSpPr>
          <p:cNvPr id="56" name="Gruppieren 32"/>
          <p:cNvGrpSpPr/>
          <p:nvPr userDrawn="1"/>
        </p:nvGrpSpPr>
        <p:grpSpPr>
          <a:xfrm>
            <a:off x="3732560" y="7067551"/>
            <a:ext cx="4725608" cy="224972"/>
            <a:chOff x="2400736" y="7067551"/>
            <a:chExt cx="3544206" cy="224972"/>
          </a:xfrm>
        </p:grpSpPr>
        <p:sp>
          <p:nvSpPr>
            <p:cNvPr id="57" name="Rechteck 56"/>
            <p:cNvSpPr>
              <a:spLocks/>
            </p:cNvSpPr>
            <p:nvPr userDrawn="1"/>
          </p:nvSpPr>
          <p:spPr>
            <a:xfrm rot="16200000">
              <a:off x="3338428" y="7066637"/>
              <a:ext cx="224972" cy="226800"/>
            </a:xfrm>
            <a:prstGeom prst="rect">
              <a:avLst/>
            </a:prstGeom>
            <a:solidFill>
              <a:srgbClr val="492582"/>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8" name="Rechteck 57"/>
            <p:cNvSpPr>
              <a:spLocks/>
            </p:cNvSpPr>
            <p:nvPr userDrawn="1"/>
          </p:nvSpPr>
          <p:spPr>
            <a:xfrm rot="16200000">
              <a:off x="3678791" y="7066637"/>
              <a:ext cx="224972" cy="226800"/>
            </a:xfrm>
            <a:prstGeom prst="rect">
              <a:avLst/>
            </a:prstGeom>
            <a:solidFill>
              <a:srgbClr val="009036"/>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9" name="Rechteck 58"/>
            <p:cNvSpPr>
              <a:spLocks/>
            </p:cNvSpPr>
            <p:nvPr userDrawn="1"/>
          </p:nvSpPr>
          <p:spPr>
            <a:xfrm rot="16200000">
              <a:off x="4359517" y="7066637"/>
              <a:ext cx="224972" cy="226800"/>
            </a:xfrm>
            <a:prstGeom prst="rect">
              <a:avLst/>
            </a:prstGeom>
            <a:solidFill>
              <a:srgbClr val="F0860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0" name="Rechteck 59"/>
            <p:cNvSpPr>
              <a:spLocks/>
            </p:cNvSpPr>
            <p:nvPr userDrawn="1"/>
          </p:nvSpPr>
          <p:spPr>
            <a:xfrm rot="16200000">
              <a:off x="4019154" y="7066637"/>
              <a:ext cx="224972" cy="226800"/>
            </a:xfrm>
            <a:prstGeom prst="rect">
              <a:avLst/>
            </a:prstGeom>
            <a:solidFill>
              <a:srgbClr val="E2001A"/>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1" name="Rechteck 60"/>
            <p:cNvSpPr>
              <a:spLocks/>
            </p:cNvSpPr>
            <p:nvPr userDrawn="1"/>
          </p:nvSpPr>
          <p:spPr>
            <a:xfrm rot="16200000">
              <a:off x="4699881" y="7066637"/>
              <a:ext cx="224972" cy="226800"/>
            </a:xfrm>
            <a:prstGeom prst="rect">
              <a:avLst/>
            </a:prstGeom>
            <a:solidFill>
              <a:srgbClr val="BA007C"/>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2" name="Rechteck 61"/>
            <p:cNvSpPr>
              <a:spLocks/>
            </p:cNvSpPr>
            <p:nvPr userDrawn="1"/>
          </p:nvSpPr>
          <p:spPr>
            <a:xfrm rot="16200000">
              <a:off x="5040244" y="7066637"/>
              <a:ext cx="224972" cy="226800"/>
            </a:xfrm>
            <a:prstGeom prst="rect">
              <a:avLst/>
            </a:prstGeom>
            <a:solidFill>
              <a:srgbClr val="009EE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3" name="Rechteck 62"/>
            <p:cNvSpPr>
              <a:spLocks/>
            </p:cNvSpPr>
            <p:nvPr userDrawn="1"/>
          </p:nvSpPr>
          <p:spPr>
            <a:xfrm rot="16200000">
              <a:off x="5380607" y="7066637"/>
              <a:ext cx="224972" cy="226800"/>
            </a:xfrm>
            <a:prstGeom prst="rect">
              <a:avLst/>
            </a:prstGeom>
            <a:solidFill>
              <a:srgbClr val="172983"/>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4" name="Rechteck 63"/>
            <p:cNvSpPr>
              <a:spLocks/>
            </p:cNvSpPr>
            <p:nvPr userDrawn="1"/>
          </p:nvSpPr>
          <p:spPr>
            <a:xfrm rot="16200000">
              <a:off x="2401650" y="7066637"/>
              <a:ext cx="224972" cy="226800"/>
            </a:xfrm>
            <a:prstGeom prst="rect">
              <a:avLst/>
            </a:prstGeom>
            <a:solidFill>
              <a:schemeClr val="bg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5" name="Rechteck 64"/>
            <p:cNvSpPr>
              <a:spLocks/>
            </p:cNvSpPr>
            <p:nvPr userDrawn="1"/>
          </p:nvSpPr>
          <p:spPr>
            <a:xfrm rot="16200000">
              <a:off x="2742013" y="7066637"/>
              <a:ext cx="224972" cy="226800"/>
            </a:xfrm>
            <a:prstGeom prst="rect">
              <a:avLst/>
            </a:prstGeom>
            <a:solidFill>
              <a:schemeClr val="tx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solidFill>
                  <a:schemeClr val="tx1"/>
                </a:solidFill>
                <a:latin typeface="Univers 55"/>
              </a:endParaRPr>
            </a:p>
          </p:txBody>
        </p:sp>
        <p:sp>
          <p:nvSpPr>
            <p:cNvPr id="66" name="Rechteck 65"/>
            <p:cNvSpPr>
              <a:spLocks/>
            </p:cNvSpPr>
            <p:nvPr userDrawn="1"/>
          </p:nvSpPr>
          <p:spPr>
            <a:xfrm rot="16200000">
              <a:off x="5719056" y="7066637"/>
              <a:ext cx="224972" cy="226800"/>
            </a:xfrm>
            <a:prstGeom prst="rect">
              <a:avLst/>
            </a:prstGeom>
            <a:solidFill>
              <a:srgbClr val="6D0E0F"/>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grpSp>
      <p:grpSp>
        <p:nvGrpSpPr>
          <p:cNvPr id="28" name="Gruppieren 27"/>
          <p:cNvGrpSpPr/>
          <p:nvPr userDrawn="1"/>
        </p:nvGrpSpPr>
        <p:grpSpPr>
          <a:xfrm>
            <a:off x="-503567" y="-385093"/>
            <a:ext cx="12162590" cy="7098631"/>
            <a:chOff x="-376644" y="-387428"/>
            <a:chExt cx="9121942" cy="7098631"/>
          </a:xfrm>
        </p:grpSpPr>
        <p:cxnSp>
          <p:nvCxnSpPr>
            <p:cNvPr id="31" name="Gerade Verbindung 30"/>
            <p:cNvCxnSpPr/>
            <p:nvPr/>
          </p:nvCxnSpPr>
          <p:spPr>
            <a:xfrm rot="5400000">
              <a:off x="260990" y="-256540"/>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Gerade Verbindung 31"/>
            <p:cNvCxnSpPr/>
            <p:nvPr/>
          </p:nvCxnSpPr>
          <p:spPr>
            <a:xfrm rot="5400000">
              <a:off x="8613383" y="-256544"/>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Gerade Verbindung 32"/>
            <p:cNvCxnSpPr/>
            <p:nvPr userDrawn="1"/>
          </p:nvCxnSpPr>
          <p:spPr>
            <a:xfrm>
              <a:off x="-376644" y="1757835"/>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a:off x="-367064" y="1108182"/>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5" name="Gerade Verbindung 34"/>
            <p:cNvCxnSpPr/>
            <p:nvPr userDrawn="1"/>
          </p:nvCxnSpPr>
          <p:spPr>
            <a:xfrm>
              <a:off x="-354205" y="6019875"/>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Gerade Verbindung 35"/>
            <p:cNvCxnSpPr/>
            <p:nvPr userDrawn="1"/>
          </p:nvCxnSpPr>
          <p:spPr>
            <a:xfrm>
              <a:off x="-352800" y="6234907"/>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Gerade Verbindung 36"/>
            <p:cNvCxnSpPr/>
            <p:nvPr userDrawn="1"/>
          </p:nvCxnSpPr>
          <p:spPr>
            <a:xfrm>
              <a:off x="-351824" y="6711203"/>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Gerade Verbindung 37"/>
            <p:cNvCxnSpPr/>
            <p:nvPr/>
          </p:nvCxnSpPr>
          <p:spPr>
            <a:xfrm rot="5400000">
              <a:off x="4387036"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Gerade Verbindung 38"/>
            <p:cNvCxnSpPr/>
            <p:nvPr userDrawn="1"/>
          </p:nvCxnSpPr>
          <p:spPr>
            <a:xfrm>
              <a:off x="-367064" y="401197"/>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Gerade Verbindung 39"/>
            <p:cNvCxnSpPr/>
            <p:nvPr userDrawn="1"/>
          </p:nvCxnSpPr>
          <p:spPr>
            <a:xfrm rot="5400000">
              <a:off x="659220"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Gerade Verbindung 41"/>
            <p:cNvCxnSpPr/>
            <p:nvPr userDrawn="1"/>
          </p:nvCxnSpPr>
          <p:spPr>
            <a:xfrm rot="5400000">
              <a:off x="4494681"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5" name="Gerade Verbindung 54"/>
            <p:cNvCxnSpPr/>
            <p:nvPr userDrawn="1"/>
          </p:nvCxnSpPr>
          <p:spPr>
            <a:xfrm>
              <a:off x="-376644" y="1477687"/>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sp>
        <p:nvSpPr>
          <p:cNvPr id="2" name="Rectangle 1"/>
          <p:cNvSpPr/>
          <p:nvPr userDrawn="1"/>
        </p:nvSpPr>
        <p:spPr>
          <a:xfrm>
            <a:off x="10991269" y="6093296"/>
            <a:ext cx="863871" cy="764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799"/>
          </a:p>
        </p:txBody>
      </p:sp>
    </p:spTree>
    <p:extLst>
      <p:ext uri="{BB962C8B-B14F-4D97-AF65-F5344CB8AC3E}">
        <p14:creationId xmlns:p14="http://schemas.microsoft.com/office/powerpoint/2010/main" val="907246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tx2"/>
        </a:solidFill>
        <a:effectLst/>
      </p:bgPr>
    </p:bg>
    <p:spTree>
      <p:nvGrpSpPr>
        <p:cNvPr id="1" name=""/>
        <p:cNvGrpSpPr/>
        <p:nvPr/>
      </p:nvGrpSpPr>
      <p:grpSpPr>
        <a:xfrm>
          <a:off x="0" y="0"/>
          <a:ext cx="0" cy="0"/>
          <a:chOff x="0" y="0"/>
          <a:chExt cx="0" cy="0"/>
        </a:xfrm>
      </p:grpSpPr>
      <p:sp>
        <p:nvSpPr>
          <p:cNvPr id="44" name="Textplatzhalter 43"/>
          <p:cNvSpPr>
            <a:spLocks noGrp="1"/>
          </p:cNvSpPr>
          <p:nvPr>
            <p:ph type="body" sz="quarter" idx="12" hasCustomPrompt="1"/>
          </p:nvPr>
        </p:nvSpPr>
        <p:spPr>
          <a:xfrm>
            <a:off x="527051" y="401318"/>
            <a:ext cx="11142133" cy="719137"/>
          </a:xfrm>
        </p:spPr>
        <p:txBody>
          <a:bodyPr anchor="b" anchorCtr="0"/>
          <a:lstStyle>
            <a:lvl1pPr>
              <a:lnSpc>
                <a:spcPts val="2999"/>
              </a:lnSpc>
              <a:spcBef>
                <a:spcPts val="0"/>
              </a:spcBef>
              <a:defRPr sz="2599" baseline="0">
                <a:solidFill>
                  <a:schemeClr val="bg2"/>
                </a:solidFill>
              </a:defRPr>
            </a:lvl1pPr>
          </a:lstStyle>
          <a:p>
            <a:r>
              <a:rPr lang="en-GB" dirty="0"/>
              <a:t>Thanks for your attention (Text in 26pt)</a:t>
            </a:r>
          </a:p>
        </p:txBody>
      </p:sp>
      <p:grpSp>
        <p:nvGrpSpPr>
          <p:cNvPr id="56" name="Gruppieren 32"/>
          <p:cNvGrpSpPr/>
          <p:nvPr userDrawn="1"/>
        </p:nvGrpSpPr>
        <p:grpSpPr>
          <a:xfrm>
            <a:off x="3732560" y="7067551"/>
            <a:ext cx="4725608" cy="224972"/>
            <a:chOff x="2400736" y="7067551"/>
            <a:chExt cx="3544206" cy="224972"/>
          </a:xfrm>
        </p:grpSpPr>
        <p:sp>
          <p:nvSpPr>
            <p:cNvPr id="57" name="Rechteck 56"/>
            <p:cNvSpPr>
              <a:spLocks/>
            </p:cNvSpPr>
            <p:nvPr userDrawn="1"/>
          </p:nvSpPr>
          <p:spPr>
            <a:xfrm rot="16200000">
              <a:off x="3338428" y="7066637"/>
              <a:ext cx="224972" cy="226800"/>
            </a:xfrm>
            <a:prstGeom prst="rect">
              <a:avLst/>
            </a:prstGeom>
            <a:solidFill>
              <a:srgbClr val="492582"/>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8" name="Rechteck 57"/>
            <p:cNvSpPr>
              <a:spLocks/>
            </p:cNvSpPr>
            <p:nvPr userDrawn="1"/>
          </p:nvSpPr>
          <p:spPr>
            <a:xfrm rot="16200000">
              <a:off x="3678791" y="7066637"/>
              <a:ext cx="224972" cy="226800"/>
            </a:xfrm>
            <a:prstGeom prst="rect">
              <a:avLst/>
            </a:prstGeom>
            <a:solidFill>
              <a:srgbClr val="009036"/>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9" name="Rechteck 58"/>
            <p:cNvSpPr>
              <a:spLocks/>
            </p:cNvSpPr>
            <p:nvPr userDrawn="1"/>
          </p:nvSpPr>
          <p:spPr>
            <a:xfrm rot="16200000">
              <a:off x="4359517" y="7066637"/>
              <a:ext cx="224972" cy="226800"/>
            </a:xfrm>
            <a:prstGeom prst="rect">
              <a:avLst/>
            </a:prstGeom>
            <a:solidFill>
              <a:srgbClr val="F0860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0" name="Rechteck 59"/>
            <p:cNvSpPr>
              <a:spLocks/>
            </p:cNvSpPr>
            <p:nvPr userDrawn="1"/>
          </p:nvSpPr>
          <p:spPr>
            <a:xfrm rot="16200000">
              <a:off x="4019154" y="7066637"/>
              <a:ext cx="224972" cy="226800"/>
            </a:xfrm>
            <a:prstGeom prst="rect">
              <a:avLst/>
            </a:prstGeom>
            <a:solidFill>
              <a:srgbClr val="E2001A"/>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1" name="Rechteck 60"/>
            <p:cNvSpPr>
              <a:spLocks/>
            </p:cNvSpPr>
            <p:nvPr userDrawn="1"/>
          </p:nvSpPr>
          <p:spPr>
            <a:xfrm rot="16200000">
              <a:off x="4699881" y="7066637"/>
              <a:ext cx="224972" cy="226800"/>
            </a:xfrm>
            <a:prstGeom prst="rect">
              <a:avLst/>
            </a:prstGeom>
            <a:solidFill>
              <a:srgbClr val="BA007C"/>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2" name="Rechteck 61"/>
            <p:cNvSpPr>
              <a:spLocks/>
            </p:cNvSpPr>
            <p:nvPr userDrawn="1"/>
          </p:nvSpPr>
          <p:spPr>
            <a:xfrm rot="16200000">
              <a:off x="5040244" y="7066637"/>
              <a:ext cx="224972" cy="226800"/>
            </a:xfrm>
            <a:prstGeom prst="rect">
              <a:avLst/>
            </a:prstGeom>
            <a:solidFill>
              <a:srgbClr val="009EE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3" name="Rechteck 62"/>
            <p:cNvSpPr>
              <a:spLocks/>
            </p:cNvSpPr>
            <p:nvPr userDrawn="1"/>
          </p:nvSpPr>
          <p:spPr>
            <a:xfrm rot="16200000">
              <a:off x="5380607" y="7066637"/>
              <a:ext cx="224972" cy="226800"/>
            </a:xfrm>
            <a:prstGeom prst="rect">
              <a:avLst/>
            </a:prstGeom>
            <a:solidFill>
              <a:srgbClr val="172983"/>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4" name="Rechteck 63"/>
            <p:cNvSpPr>
              <a:spLocks/>
            </p:cNvSpPr>
            <p:nvPr userDrawn="1"/>
          </p:nvSpPr>
          <p:spPr>
            <a:xfrm rot="16200000">
              <a:off x="2401650" y="7066637"/>
              <a:ext cx="224972" cy="226800"/>
            </a:xfrm>
            <a:prstGeom prst="rect">
              <a:avLst/>
            </a:prstGeom>
            <a:solidFill>
              <a:schemeClr val="bg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5" name="Rechteck 64"/>
            <p:cNvSpPr>
              <a:spLocks/>
            </p:cNvSpPr>
            <p:nvPr userDrawn="1"/>
          </p:nvSpPr>
          <p:spPr>
            <a:xfrm rot="16200000">
              <a:off x="2742013" y="7066637"/>
              <a:ext cx="224972" cy="226800"/>
            </a:xfrm>
            <a:prstGeom prst="rect">
              <a:avLst/>
            </a:prstGeom>
            <a:solidFill>
              <a:schemeClr val="tx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solidFill>
                  <a:schemeClr val="tx1"/>
                </a:solidFill>
                <a:latin typeface="Univers 55"/>
              </a:endParaRPr>
            </a:p>
          </p:txBody>
        </p:sp>
        <p:sp>
          <p:nvSpPr>
            <p:cNvPr id="66" name="Rechteck 65"/>
            <p:cNvSpPr>
              <a:spLocks/>
            </p:cNvSpPr>
            <p:nvPr userDrawn="1"/>
          </p:nvSpPr>
          <p:spPr>
            <a:xfrm rot="16200000">
              <a:off x="5719056" y="7066637"/>
              <a:ext cx="224972" cy="226800"/>
            </a:xfrm>
            <a:prstGeom prst="rect">
              <a:avLst/>
            </a:prstGeom>
            <a:solidFill>
              <a:srgbClr val="6D0E0F"/>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grpSp>
      <p:sp>
        <p:nvSpPr>
          <p:cNvPr id="30" name="Rectangle 5"/>
          <p:cNvSpPr>
            <a:spLocks noGrp="1" noChangeArrowheads="1"/>
          </p:cNvSpPr>
          <p:nvPr>
            <p:ph type="ftr" sz="quarter" idx="3"/>
          </p:nvPr>
        </p:nvSpPr>
        <p:spPr bwMode="auto">
          <a:xfrm>
            <a:off x="528500" y="6237288"/>
            <a:ext cx="7846581" cy="476250"/>
          </a:xfrm>
          <a:prstGeom prst="rect">
            <a:avLst/>
          </a:prstGeom>
          <a:noFill/>
          <a:ln w="9525">
            <a:noFill/>
            <a:miter lim="800000"/>
            <a:headEnd/>
            <a:tailEnd/>
          </a:ln>
          <a:effectLst/>
        </p:spPr>
        <p:txBody>
          <a:bodyPr vert="horz" wrap="square" lIns="0" tIns="0" rIns="0" bIns="36000" numCol="1" anchor="b" anchorCtr="0" compatLnSpc="1">
            <a:prstTxWarp prst="textNoShape">
              <a:avLst/>
            </a:prstTxWarp>
          </a:bodyPr>
          <a:lstStyle>
            <a:lvl1pPr>
              <a:lnSpc>
                <a:spcPts val="1200"/>
              </a:lnSpc>
              <a:defRPr sz="1000" b="1">
                <a:solidFill>
                  <a:schemeClr val="bg2"/>
                </a:solidFill>
                <a:latin typeface="Arial" pitchFamily="34" charset="0"/>
              </a:defRPr>
            </a:lvl1pPr>
          </a:lstStyle>
          <a:p>
            <a:pPr>
              <a:defRPr/>
            </a:pPr>
            <a:r>
              <a:rPr lang="en-GB" dirty="0" err="1"/>
              <a:t>Gramazio</a:t>
            </a:r>
            <a:r>
              <a:rPr lang="en-GB" dirty="0"/>
              <a:t> Kohler Research</a:t>
            </a:r>
            <a:endParaRPr lang="en-GB" b="0" dirty="0"/>
          </a:p>
          <a:p>
            <a:pPr>
              <a:defRPr/>
            </a:pPr>
            <a:r>
              <a:rPr lang="en-GB" dirty="0"/>
              <a:t>ETH Zurich</a:t>
            </a:r>
            <a:endParaRPr lang="en-GB" b="0" dirty="0"/>
          </a:p>
          <a:p>
            <a:pPr>
              <a:defRPr/>
            </a:pPr>
            <a:endParaRPr lang="en-GB" b="0" dirty="0"/>
          </a:p>
        </p:txBody>
      </p:sp>
      <p:grpSp>
        <p:nvGrpSpPr>
          <p:cNvPr id="28" name="Gruppieren 27"/>
          <p:cNvGrpSpPr/>
          <p:nvPr userDrawn="1"/>
        </p:nvGrpSpPr>
        <p:grpSpPr>
          <a:xfrm>
            <a:off x="-503567" y="-385093"/>
            <a:ext cx="12162590" cy="7098631"/>
            <a:chOff x="-376644" y="-387428"/>
            <a:chExt cx="9121942" cy="7098631"/>
          </a:xfrm>
        </p:grpSpPr>
        <p:cxnSp>
          <p:nvCxnSpPr>
            <p:cNvPr id="31" name="Gerade Verbindung 30"/>
            <p:cNvCxnSpPr/>
            <p:nvPr/>
          </p:nvCxnSpPr>
          <p:spPr>
            <a:xfrm rot="5400000">
              <a:off x="260990" y="-256540"/>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Gerade Verbindung 31"/>
            <p:cNvCxnSpPr/>
            <p:nvPr/>
          </p:nvCxnSpPr>
          <p:spPr>
            <a:xfrm rot="5400000">
              <a:off x="8613383" y="-256544"/>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Gerade Verbindung 32"/>
            <p:cNvCxnSpPr/>
            <p:nvPr userDrawn="1"/>
          </p:nvCxnSpPr>
          <p:spPr>
            <a:xfrm>
              <a:off x="-376644" y="1757835"/>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a:off x="-367064" y="1108182"/>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5" name="Gerade Verbindung 34"/>
            <p:cNvCxnSpPr/>
            <p:nvPr userDrawn="1"/>
          </p:nvCxnSpPr>
          <p:spPr>
            <a:xfrm>
              <a:off x="-354205" y="6019875"/>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Gerade Verbindung 35"/>
            <p:cNvCxnSpPr/>
            <p:nvPr userDrawn="1"/>
          </p:nvCxnSpPr>
          <p:spPr>
            <a:xfrm>
              <a:off x="-352800" y="6234907"/>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Gerade Verbindung 36"/>
            <p:cNvCxnSpPr/>
            <p:nvPr userDrawn="1"/>
          </p:nvCxnSpPr>
          <p:spPr>
            <a:xfrm>
              <a:off x="-351824" y="6711203"/>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Gerade Verbindung 37"/>
            <p:cNvCxnSpPr/>
            <p:nvPr/>
          </p:nvCxnSpPr>
          <p:spPr>
            <a:xfrm rot="5400000">
              <a:off x="4387036"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Gerade Verbindung 38"/>
            <p:cNvCxnSpPr/>
            <p:nvPr userDrawn="1"/>
          </p:nvCxnSpPr>
          <p:spPr>
            <a:xfrm>
              <a:off x="-367064" y="401197"/>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Gerade Verbindung 39"/>
            <p:cNvCxnSpPr/>
            <p:nvPr userDrawn="1"/>
          </p:nvCxnSpPr>
          <p:spPr>
            <a:xfrm rot="5400000">
              <a:off x="659220"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Gerade Verbindung 41"/>
            <p:cNvCxnSpPr/>
            <p:nvPr userDrawn="1"/>
          </p:nvCxnSpPr>
          <p:spPr>
            <a:xfrm rot="5400000">
              <a:off x="4494681"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5" name="Gerade Verbindung 54"/>
            <p:cNvCxnSpPr/>
            <p:nvPr userDrawn="1"/>
          </p:nvCxnSpPr>
          <p:spPr>
            <a:xfrm>
              <a:off x="-376644" y="1477687"/>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618291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roject Slide">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343025" y="1125538"/>
            <a:ext cx="9793289" cy="791294"/>
          </a:xfrm>
          <a:prstGeom prst="rect">
            <a:avLst/>
          </a:prstGeom>
        </p:spPr>
        <p:txBody>
          <a:bodyPr anchor="t" anchorCtr="0"/>
          <a:lstStyle>
            <a:lvl1pPr>
              <a:defRPr sz="5998" b="1" baseline="0">
                <a:latin typeface="Arial" panose="020B0604020202020204" pitchFamily="34" charset="0"/>
                <a:cs typeface="Arial" panose="020B0604020202020204" pitchFamily="34" charset="0"/>
              </a:defRPr>
            </a:lvl1pPr>
          </a:lstStyle>
          <a:p>
            <a:r>
              <a:rPr lang="en-GB" dirty="0"/>
              <a:t>Project title</a:t>
            </a:r>
          </a:p>
        </p:txBody>
      </p:sp>
      <p:sp>
        <p:nvSpPr>
          <p:cNvPr id="5" name="Text Placeholder 4"/>
          <p:cNvSpPr>
            <a:spLocks noGrp="1"/>
          </p:cNvSpPr>
          <p:nvPr>
            <p:ph type="body" sz="quarter" idx="10" hasCustomPrompt="1"/>
          </p:nvPr>
        </p:nvSpPr>
        <p:spPr>
          <a:xfrm>
            <a:off x="1343025" y="3213100"/>
            <a:ext cx="9793288" cy="1512044"/>
          </a:xfrm>
          <a:prstGeom prst="rect">
            <a:avLst/>
          </a:prstGeom>
        </p:spPr>
        <p:txBody>
          <a:bodyPr/>
          <a:lstStyle>
            <a:lvl1pPr marL="0" indent="0">
              <a:lnSpc>
                <a:spcPct val="90000"/>
              </a:lnSpc>
              <a:buNone/>
              <a:defRPr sz="1799" b="0" baseline="0"/>
            </a:lvl1pPr>
          </a:lstStyle>
          <a:p>
            <a:pPr lvl="0"/>
            <a:r>
              <a:rPr lang="en-GB" dirty="0"/>
              <a:t>Credits</a:t>
            </a:r>
          </a:p>
          <a:p>
            <a:pPr lvl="0"/>
            <a:endParaRPr lang="en-GB" dirty="0"/>
          </a:p>
        </p:txBody>
      </p:sp>
      <p:sp>
        <p:nvSpPr>
          <p:cNvPr id="6" name="Text Placeholder 4"/>
          <p:cNvSpPr>
            <a:spLocks noGrp="1"/>
          </p:cNvSpPr>
          <p:nvPr>
            <p:ph type="body" sz="quarter" idx="11" hasCustomPrompt="1"/>
          </p:nvPr>
        </p:nvSpPr>
        <p:spPr>
          <a:xfrm>
            <a:off x="1343025" y="2042974"/>
            <a:ext cx="9793289" cy="446496"/>
          </a:xfrm>
          <a:prstGeom prst="rect">
            <a:avLst/>
          </a:prstGeom>
        </p:spPr>
        <p:txBody>
          <a:bodyPr anchor="ctr"/>
          <a:lstStyle>
            <a:lvl1pPr marL="0" indent="0">
              <a:lnSpc>
                <a:spcPct val="90000"/>
              </a:lnSpc>
              <a:buNone/>
              <a:defRPr sz="1799" baseline="0"/>
            </a:lvl1pPr>
          </a:lstStyle>
          <a:p>
            <a:pPr lvl="0"/>
            <a:r>
              <a:rPr lang="en-GB" dirty="0"/>
              <a:t>Research Project, 20xx–20yy</a:t>
            </a:r>
          </a:p>
        </p:txBody>
      </p:sp>
      <p:sp>
        <p:nvSpPr>
          <p:cNvPr id="7" name="Text Placeholder 4"/>
          <p:cNvSpPr>
            <a:spLocks noGrp="1"/>
          </p:cNvSpPr>
          <p:nvPr>
            <p:ph type="body" sz="quarter" idx="12" hasCustomPrompt="1"/>
          </p:nvPr>
        </p:nvSpPr>
        <p:spPr>
          <a:xfrm>
            <a:off x="1343025" y="2568009"/>
            <a:ext cx="9793288" cy="446496"/>
          </a:xfrm>
          <a:prstGeom prst="rect">
            <a:avLst/>
          </a:prstGeom>
        </p:spPr>
        <p:txBody>
          <a:bodyPr anchor="ctr"/>
          <a:lstStyle>
            <a:lvl1pPr marL="0" marR="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sz="1799" baseline="0"/>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err="1"/>
              <a:t>Gramazio</a:t>
            </a:r>
            <a:r>
              <a:rPr lang="en-GB" dirty="0"/>
              <a:t> Kohler Research, Architecture and Digital Fabrication, ETH Zurich</a:t>
            </a:r>
          </a:p>
        </p:txBody>
      </p:sp>
    </p:spTree>
    <p:extLst>
      <p:ext uri="{BB962C8B-B14F-4D97-AF65-F5344CB8AC3E}">
        <p14:creationId xmlns:p14="http://schemas.microsoft.com/office/powerpoint/2010/main" val="21829525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eaker">
    <p:bg>
      <p:bgPr>
        <a:solidFill>
          <a:schemeClr val="tx2"/>
        </a:solidFill>
        <a:effectLst/>
      </p:bgPr>
    </p:b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22499" y="404814"/>
            <a:ext cx="11136524" cy="720725"/>
          </a:xfrm>
        </p:spPr>
        <p:txBody>
          <a:bodyPr/>
          <a:lstStyle>
            <a:lvl1pPr>
              <a:defRPr baseline="0">
                <a:solidFill>
                  <a:schemeClr val="bg2"/>
                </a:solidFill>
              </a:defRPr>
            </a:lvl1pPr>
          </a:lstStyle>
          <a:p>
            <a:r>
              <a:rPr lang="en-GB" dirty="0"/>
              <a:t>Title (Title in 26pt)</a:t>
            </a:r>
          </a:p>
        </p:txBody>
      </p:sp>
      <p:grpSp>
        <p:nvGrpSpPr>
          <p:cNvPr id="46" name="Gruppieren 32"/>
          <p:cNvGrpSpPr/>
          <p:nvPr userDrawn="1"/>
        </p:nvGrpSpPr>
        <p:grpSpPr>
          <a:xfrm>
            <a:off x="3732560" y="7067551"/>
            <a:ext cx="4725608" cy="224972"/>
            <a:chOff x="2400736" y="7067551"/>
            <a:chExt cx="3544206" cy="224972"/>
          </a:xfrm>
        </p:grpSpPr>
        <p:sp>
          <p:nvSpPr>
            <p:cNvPr id="47" name="Rechteck 46"/>
            <p:cNvSpPr>
              <a:spLocks/>
            </p:cNvSpPr>
            <p:nvPr userDrawn="1"/>
          </p:nvSpPr>
          <p:spPr>
            <a:xfrm rot="16200000">
              <a:off x="3338428" y="7066637"/>
              <a:ext cx="224972" cy="226800"/>
            </a:xfrm>
            <a:prstGeom prst="rect">
              <a:avLst/>
            </a:prstGeom>
            <a:solidFill>
              <a:srgbClr val="492582"/>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9" name="Rechteck 58"/>
            <p:cNvSpPr>
              <a:spLocks/>
            </p:cNvSpPr>
            <p:nvPr userDrawn="1"/>
          </p:nvSpPr>
          <p:spPr>
            <a:xfrm rot="16200000">
              <a:off x="3678791" y="7066637"/>
              <a:ext cx="224972" cy="226800"/>
            </a:xfrm>
            <a:prstGeom prst="rect">
              <a:avLst/>
            </a:prstGeom>
            <a:solidFill>
              <a:srgbClr val="009036"/>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0" name="Rechteck 59"/>
            <p:cNvSpPr>
              <a:spLocks/>
            </p:cNvSpPr>
            <p:nvPr userDrawn="1"/>
          </p:nvSpPr>
          <p:spPr>
            <a:xfrm rot="16200000">
              <a:off x="4359517" y="7066637"/>
              <a:ext cx="224972" cy="226800"/>
            </a:xfrm>
            <a:prstGeom prst="rect">
              <a:avLst/>
            </a:prstGeom>
            <a:solidFill>
              <a:srgbClr val="F0860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1" name="Rechteck 60"/>
            <p:cNvSpPr>
              <a:spLocks/>
            </p:cNvSpPr>
            <p:nvPr userDrawn="1"/>
          </p:nvSpPr>
          <p:spPr>
            <a:xfrm rot="16200000">
              <a:off x="4019154" y="7066637"/>
              <a:ext cx="224972" cy="226800"/>
            </a:xfrm>
            <a:prstGeom prst="rect">
              <a:avLst/>
            </a:prstGeom>
            <a:solidFill>
              <a:srgbClr val="E2001A"/>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2" name="Rechteck 61"/>
            <p:cNvSpPr>
              <a:spLocks/>
            </p:cNvSpPr>
            <p:nvPr userDrawn="1"/>
          </p:nvSpPr>
          <p:spPr>
            <a:xfrm rot="16200000">
              <a:off x="4699881" y="7066637"/>
              <a:ext cx="224972" cy="226800"/>
            </a:xfrm>
            <a:prstGeom prst="rect">
              <a:avLst/>
            </a:prstGeom>
            <a:solidFill>
              <a:srgbClr val="BA007C"/>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3" name="Rechteck 62"/>
            <p:cNvSpPr>
              <a:spLocks/>
            </p:cNvSpPr>
            <p:nvPr userDrawn="1"/>
          </p:nvSpPr>
          <p:spPr>
            <a:xfrm rot="16200000">
              <a:off x="5040244" y="7066637"/>
              <a:ext cx="224972" cy="226800"/>
            </a:xfrm>
            <a:prstGeom prst="rect">
              <a:avLst/>
            </a:prstGeom>
            <a:solidFill>
              <a:srgbClr val="009EE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4" name="Rechteck 63"/>
            <p:cNvSpPr>
              <a:spLocks/>
            </p:cNvSpPr>
            <p:nvPr userDrawn="1"/>
          </p:nvSpPr>
          <p:spPr>
            <a:xfrm rot="16200000">
              <a:off x="5380607" y="7066637"/>
              <a:ext cx="224972" cy="226800"/>
            </a:xfrm>
            <a:prstGeom prst="rect">
              <a:avLst/>
            </a:prstGeom>
            <a:solidFill>
              <a:srgbClr val="172983"/>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5" name="Rechteck 64"/>
            <p:cNvSpPr>
              <a:spLocks/>
            </p:cNvSpPr>
            <p:nvPr userDrawn="1"/>
          </p:nvSpPr>
          <p:spPr>
            <a:xfrm rot="16200000">
              <a:off x="2401650" y="7066637"/>
              <a:ext cx="224972" cy="226800"/>
            </a:xfrm>
            <a:prstGeom prst="rect">
              <a:avLst/>
            </a:prstGeom>
            <a:solidFill>
              <a:schemeClr val="bg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6" name="Rechteck 65"/>
            <p:cNvSpPr>
              <a:spLocks/>
            </p:cNvSpPr>
            <p:nvPr userDrawn="1"/>
          </p:nvSpPr>
          <p:spPr>
            <a:xfrm rot="16200000">
              <a:off x="2742013" y="7066637"/>
              <a:ext cx="224972" cy="226800"/>
            </a:xfrm>
            <a:prstGeom prst="rect">
              <a:avLst/>
            </a:prstGeom>
            <a:solidFill>
              <a:schemeClr val="tx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solidFill>
                  <a:schemeClr val="tx1"/>
                </a:solidFill>
                <a:latin typeface="Univers 55"/>
              </a:endParaRPr>
            </a:p>
          </p:txBody>
        </p:sp>
        <p:sp>
          <p:nvSpPr>
            <p:cNvPr id="67" name="Rechteck 66"/>
            <p:cNvSpPr>
              <a:spLocks/>
            </p:cNvSpPr>
            <p:nvPr userDrawn="1"/>
          </p:nvSpPr>
          <p:spPr>
            <a:xfrm rot="16200000">
              <a:off x="5719056" y="7066637"/>
              <a:ext cx="224972" cy="226800"/>
            </a:xfrm>
            <a:prstGeom prst="rect">
              <a:avLst/>
            </a:prstGeom>
            <a:solidFill>
              <a:srgbClr val="6D0E0F"/>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grpSp>
      <p:sp>
        <p:nvSpPr>
          <p:cNvPr id="34" name="Rectangle 5"/>
          <p:cNvSpPr>
            <a:spLocks noGrp="1" noChangeArrowheads="1"/>
          </p:cNvSpPr>
          <p:nvPr>
            <p:ph type="ftr" sz="quarter" idx="3"/>
          </p:nvPr>
        </p:nvSpPr>
        <p:spPr bwMode="auto">
          <a:xfrm>
            <a:off x="528500" y="6237288"/>
            <a:ext cx="7846581" cy="476250"/>
          </a:xfrm>
          <a:prstGeom prst="rect">
            <a:avLst/>
          </a:prstGeom>
          <a:noFill/>
          <a:ln w="9525">
            <a:noFill/>
            <a:miter lim="800000"/>
            <a:headEnd/>
            <a:tailEnd/>
          </a:ln>
          <a:effectLst/>
        </p:spPr>
        <p:txBody>
          <a:bodyPr vert="horz" wrap="square" lIns="0" tIns="0" rIns="0" bIns="36000" numCol="1" anchor="b" anchorCtr="0" compatLnSpc="1">
            <a:prstTxWarp prst="textNoShape">
              <a:avLst/>
            </a:prstTxWarp>
          </a:bodyPr>
          <a:lstStyle>
            <a:lvl1pPr>
              <a:lnSpc>
                <a:spcPts val="1200"/>
              </a:lnSpc>
              <a:defRPr sz="1000" b="1">
                <a:solidFill>
                  <a:schemeClr val="bg2"/>
                </a:solidFill>
                <a:latin typeface="Arial" pitchFamily="34" charset="0"/>
              </a:defRPr>
            </a:lvl1pPr>
          </a:lstStyle>
          <a:p>
            <a:pPr>
              <a:defRPr/>
            </a:pPr>
            <a:r>
              <a:rPr lang="en-GB" dirty="0" err="1"/>
              <a:t>Gramazio</a:t>
            </a:r>
            <a:r>
              <a:rPr lang="en-GB" dirty="0"/>
              <a:t> Kohler Research</a:t>
            </a:r>
            <a:endParaRPr lang="en-GB" b="0" dirty="0"/>
          </a:p>
          <a:p>
            <a:pPr>
              <a:defRPr/>
            </a:pPr>
            <a:r>
              <a:rPr lang="en-GB" dirty="0"/>
              <a:t>ETH Zurich</a:t>
            </a:r>
            <a:endParaRPr lang="en-GB" b="0" dirty="0"/>
          </a:p>
          <a:p>
            <a:pPr>
              <a:defRPr/>
            </a:pPr>
            <a:endParaRPr lang="en-GB" b="0" dirty="0"/>
          </a:p>
        </p:txBody>
      </p:sp>
      <p:sp>
        <p:nvSpPr>
          <p:cNvPr id="30" name="Textplatzhalter 9"/>
          <p:cNvSpPr>
            <a:spLocks noGrp="1"/>
          </p:cNvSpPr>
          <p:nvPr>
            <p:ph type="body" sz="quarter" idx="12" hasCustomPrompt="1"/>
          </p:nvPr>
        </p:nvSpPr>
        <p:spPr>
          <a:xfrm>
            <a:off x="528500" y="1482358"/>
            <a:ext cx="11130101" cy="4538932"/>
          </a:xfrm>
        </p:spPr>
        <p:txBody>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defRPr>
            </a:lvl1pPr>
          </a:lstStyle>
          <a:p>
            <a:pPr lvl="0"/>
            <a:r>
              <a:rPr lang="en-GB" dirty="0"/>
              <a:t>Speaker (Text in 16pt, Standard)</a:t>
            </a:r>
          </a:p>
          <a:p>
            <a:pPr marL="0" marR="0" lvl="0" indent="0" algn="l" defTabSz="914126" rtl="0" eaLnBrk="1" fontAlgn="base" latinLnBrk="0" hangingPunct="1">
              <a:lnSpc>
                <a:spcPct val="100000"/>
              </a:lnSpc>
              <a:spcBef>
                <a:spcPts val="528"/>
              </a:spcBef>
              <a:spcAft>
                <a:spcPct val="0"/>
              </a:spcAft>
              <a:buClrTx/>
              <a:buSzTx/>
              <a:buFont typeface="Arial" pitchFamily="34" charset="0"/>
              <a:buNone/>
              <a:tabLst/>
              <a:defRPr/>
            </a:pPr>
            <a:r>
              <a:rPr lang="en-GB" dirty="0"/>
              <a:t>Place / Date (Text in 16pt, Standard)</a:t>
            </a:r>
          </a:p>
          <a:p>
            <a:pPr lvl="0"/>
            <a:endParaRPr lang="en-GB" dirty="0"/>
          </a:p>
        </p:txBody>
      </p:sp>
      <p:grpSp>
        <p:nvGrpSpPr>
          <p:cNvPr id="31" name="Gruppieren 30"/>
          <p:cNvGrpSpPr/>
          <p:nvPr userDrawn="1"/>
        </p:nvGrpSpPr>
        <p:grpSpPr>
          <a:xfrm>
            <a:off x="-503567" y="-385093"/>
            <a:ext cx="12162590" cy="7098631"/>
            <a:chOff x="-376644" y="-387428"/>
            <a:chExt cx="9121942" cy="7098631"/>
          </a:xfrm>
        </p:grpSpPr>
        <p:cxnSp>
          <p:nvCxnSpPr>
            <p:cNvPr id="32" name="Gerade Verbindung 31"/>
            <p:cNvCxnSpPr/>
            <p:nvPr/>
          </p:nvCxnSpPr>
          <p:spPr>
            <a:xfrm rot="5400000">
              <a:off x="260990" y="-256540"/>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Gerade Verbindung 32"/>
            <p:cNvCxnSpPr/>
            <p:nvPr/>
          </p:nvCxnSpPr>
          <p:spPr>
            <a:xfrm rot="5400000">
              <a:off x="8613383" y="-256544"/>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Gerade Verbindung 35"/>
            <p:cNvCxnSpPr/>
            <p:nvPr userDrawn="1"/>
          </p:nvCxnSpPr>
          <p:spPr>
            <a:xfrm>
              <a:off x="-376644" y="1757835"/>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Gerade Verbindung 36"/>
            <p:cNvCxnSpPr/>
            <p:nvPr userDrawn="1"/>
          </p:nvCxnSpPr>
          <p:spPr>
            <a:xfrm>
              <a:off x="-367064" y="1108182"/>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Gerade Verbindung 37"/>
            <p:cNvCxnSpPr/>
            <p:nvPr userDrawn="1"/>
          </p:nvCxnSpPr>
          <p:spPr>
            <a:xfrm>
              <a:off x="-354205" y="6019875"/>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9" name="Gerade Verbindung 38"/>
            <p:cNvCxnSpPr/>
            <p:nvPr userDrawn="1"/>
          </p:nvCxnSpPr>
          <p:spPr>
            <a:xfrm>
              <a:off x="-352800" y="6234907"/>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Gerade Verbindung 39"/>
            <p:cNvCxnSpPr/>
            <p:nvPr userDrawn="1"/>
          </p:nvCxnSpPr>
          <p:spPr>
            <a:xfrm>
              <a:off x="-351824" y="6711203"/>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2" name="Gerade Verbindung 41"/>
            <p:cNvCxnSpPr/>
            <p:nvPr/>
          </p:nvCxnSpPr>
          <p:spPr>
            <a:xfrm rot="5400000">
              <a:off x="4387036"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Gerade Verbindung 42"/>
            <p:cNvCxnSpPr/>
            <p:nvPr userDrawn="1"/>
          </p:nvCxnSpPr>
          <p:spPr>
            <a:xfrm>
              <a:off x="-367064" y="401197"/>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4" name="Gerade Verbindung 43"/>
            <p:cNvCxnSpPr/>
            <p:nvPr userDrawn="1"/>
          </p:nvCxnSpPr>
          <p:spPr>
            <a:xfrm rot="5400000">
              <a:off x="659220"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Gerade Verbindung 44"/>
            <p:cNvCxnSpPr/>
            <p:nvPr userDrawn="1"/>
          </p:nvCxnSpPr>
          <p:spPr>
            <a:xfrm rot="5400000">
              <a:off x="4494681"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Gerade Verbindung 67"/>
            <p:cNvCxnSpPr/>
            <p:nvPr userDrawn="1"/>
          </p:nvCxnSpPr>
          <p:spPr>
            <a:xfrm>
              <a:off x="-376644" y="1477687"/>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nvGrpSpPr>
          <p:cNvPr id="2" name="Gruppieren 1"/>
          <p:cNvGrpSpPr/>
          <p:nvPr userDrawn="1"/>
        </p:nvGrpSpPr>
        <p:grpSpPr>
          <a:xfrm>
            <a:off x="11157220" y="6203950"/>
            <a:ext cx="507868" cy="519112"/>
            <a:chOff x="11160126" y="6203950"/>
            <a:chExt cx="508000" cy="519112"/>
          </a:xfrm>
        </p:grpSpPr>
        <p:sp>
          <p:nvSpPr>
            <p:cNvPr id="4" name="Freeform 5"/>
            <p:cNvSpPr>
              <a:spLocks noEditPoints="1"/>
            </p:cNvSpPr>
            <p:nvPr userDrawn="1"/>
          </p:nvSpPr>
          <p:spPr bwMode="auto">
            <a:xfrm>
              <a:off x="11160126" y="6203950"/>
              <a:ext cx="239713" cy="519112"/>
            </a:xfrm>
            <a:custGeom>
              <a:avLst/>
              <a:gdLst>
                <a:gd name="T0" fmla="*/ 83 w 167"/>
                <a:gd name="T1" fmla="*/ 169 h 356"/>
                <a:gd name="T2" fmla="*/ 83 w 167"/>
                <a:gd name="T3" fmla="*/ 169 h 356"/>
                <a:gd name="T4" fmla="*/ 40 w 167"/>
                <a:gd name="T5" fmla="*/ 126 h 356"/>
                <a:gd name="T6" fmla="*/ 83 w 167"/>
                <a:gd name="T7" fmla="*/ 83 h 356"/>
                <a:gd name="T8" fmla="*/ 126 w 167"/>
                <a:gd name="T9" fmla="*/ 126 h 356"/>
                <a:gd name="T10" fmla="*/ 83 w 167"/>
                <a:gd name="T11" fmla="*/ 169 h 356"/>
                <a:gd name="T12" fmla="*/ 83 w 167"/>
                <a:gd name="T13" fmla="*/ 315 h 356"/>
                <a:gd name="T14" fmla="*/ 83 w 167"/>
                <a:gd name="T15" fmla="*/ 315 h 356"/>
                <a:gd name="T16" fmla="*/ 40 w 167"/>
                <a:gd name="T17" fmla="*/ 272 h 356"/>
                <a:gd name="T18" fmla="*/ 83 w 167"/>
                <a:gd name="T19" fmla="*/ 229 h 356"/>
                <a:gd name="T20" fmla="*/ 126 w 167"/>
                <a:gd name="T21" fmla="*/ 272 h 356"/>
                <a:gd name="T22" fmla="*/ 83 w 167"/>
                <a:gd name="T23" fmla="*/ 315 h 356"/>
                <a:gd name="T24" fmla="*/ 167 w 167"/>
                <a:gd name="T25" fmla="*/ 125 h 356"/>
                <a:gd name="T26" fmla="*/ 167 w 167"/>
                <a:gd name="T27" fmla="*/ 125 h 356"/>
                <a:gd name="T28" fmla="*/ 167 w 167"/>
                <a:gd name="T29" fmla="*/ 0 h 356"/>
                <a:gd name="T30" fmla="*/ 127 w 167"/>
                <a:gd name="T31" fmla="*/ 0 h 356"/>
                <a:gd name="T32" fmla="*/ 127 w 167"/>
                <a:gd name="T33" fmla="*/ 54 h 356"/>
                <a:gd name="T34" fmla="*/ 83 w 167"/>
                <a:gd name="T35" fmla="*/ 42 h 356"/>
                <a:gd name="T36" fmla="*/ 0 w 167"/>
                <a:gd name="T37" fmla="*/ 125 h 356"/>
                <a:gd name="T38" fmla="*/ 43 w 167"/>
                <a:gd name="T39" fmla="*/ 199 h 356"/>
                <a:gd name="T40" fmla="*/ 0 w 167"/>
                <a:gd name="T41" fmla="*/ 272 h 356"/>
                <a:gd name="T42" fmla="*/ 83 w 167"/>
                <a:gd name="T43" fmla="*/ 356 h 356"/>
                <a:gd name="T44" fmla="*/ 127 w 167"/>
                <a:gd name="T45" fmla="*/ 344 h 356"/>
                <a:gd name="T46" fmla="*/ 127 w 167"/>
                <a:gd name="T47" fmla="*/ 356 h 356"/>
                <a:gd name="T48" fmla="*/ 167 w 167"/>
                <a:gd name="T49" fmla="*/ 356 h 356"/>
                <a:gd name="T50" fmla="*/ 167 w 167"/>
                <a:gd name="T51" fmla="*/ 272 h 356"/>
                <a:gd name="T52" fmla="*/ 123 w 167"/>
                <a:gd name="T53" fmla="*/ 199 h 356"/>
                <a:gd name="T54" fmla="*/ 167 w 167"/>
                <a:gd name="T55" fmla="*/ 12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 h="356">
                  <a:moveTo>
                    <a:pt x="83" y="169"/>
                  </a:moveTo>
                  <a:lnTo>
                    <a:pt x="83" y="169"/>
                  </a:lnTo>
                  <a:cubicBezTo>
                    <a:pt x="60" y="169"/>
                    <a:pt x="40" y="149"/>
                    <a:pt x="40" y="126"/>
                  </a:cubicBezTo>
                  <a:cubicBezTo>
                    <a:pt x="40" y="102"/>
                    <a:pt x="60" y="83"/>
                    <a:pt x="83" y="83"/>
                  </a:cubicBezTo>
                  <a:cubicBezTo>
                    <a:pt x="107" y="83"/>
                    <a:pt x="126" y="102"/>
                    <a:pt x="126" y="126"/>
                  </a:cubicBezTo>
                  <a:cubicBezTo>
                    <a:pt x="126" y="149"/>
                    <a:pt x="107" y="169"/>
                    <a:pt x="83" y="169"/>
                  </a:cubicBezTo>
                  <a:close/>
                  <a:moveTo>
                    <a:pt x="83" y="315"/>
                  </a:moveTo>
                  <a:lnTo>
                    <a:pt x="83" y="315"/>
                  </a:lnTo>
                  <a:cubicBezTo>
                    <a:pt x="59" y="315"/>
                    <a:pt x="40" y="296"/>
                    <a:pt x="40" y="272"/>
                  </a:cubicBezTo>
                  <a:cubicBezTo>
                    <a:pt x="40" y="248"/>
                    <a:pt x="59" y="229"/>
                    <a:pt x="83" y="229"/>
                  </a:cubicBezTo>
                  <a:cubicBezTo>
                    <a:pt x="107" y="229"/>
                    <a:pt x="126" y="248"/>
                    <a:pt x="126" y="272"/>
                  </a:cubicBezTo>
                  <a:cubicBezTo>
                    <a:pt x="126" y="296"/>
                    <a:pt x="107" y="315"/>
                    <a:pt x="83" y="315"/>
                  </a:cubicBezTo>
                  <a:close/>
                  <a:moveTo>
                    <a:pt x="167" y="125"/>
                  </a:moveTo>
                  <a:lnTo>
                    <a:pt x="167" y="125"/>
                  </a:lnTo>
                  <a:lnTo>
                    <a:pt x="167" y="0"/>
                  </a:lnTo>
                  <a:lnTo>
                    <a:pt x="127" y="0"/>
                  </a:lnTo>
                  <a:lnTo>
                    <a:pt x="127" y="54"/>
                  </a:lnTo>
                  <a:cubicBezTo>
                    <a:pt x="114" y="46"/>
                    <a:pt x="99" y="42"/>
                    <a:pt x="83" y="42"/>
                  </a:cubicBezTo>
                  <a:cubicBezTo>
                    <a:pt x="37" y="42"/>
                    <a:pt x="0" y="79"/>
                    <a:pt x="0" y="125"/>
                  </a:cubicBezTo>
                  <a:cubicBezTo>
                    <a:pt x="0" y="157"/>
                    <a:pt x="17" y="185"/>
                    <a:pt x="43" y="199"/>
                  </a:cubicBezTo>
                  <a:cubicBezTo>
                    <a:pt x="17" y="213"/>
                    <a:pt x="0" y="241"/>
                    <a:pt x="0" y="272"/>
                  </a:cubicBezTo>
                  <a:cubicBezTo>
                    <a:pt x="0" y="319"/>
                    <a:pt x="37" y="356"/>
                    <a:pt x="83" y="356"/>
                  </a:cubicBezTo>
                  <a:cubicBezTo>
                    <a:pt x="99" y="356"/>
                    <a:pt x="114" y="352"/>
                    <a:pt x="127" y="344"/>
                  </a:cubicBezTo>
                  <a:lnTo>
                    <a:pt x="127" y="356"/>
                  </a:lnTo>
                  <a:lnTo>
                    <a:pt x="167" y="356"/>
                  </a:lnTo>
                  <a:lnTo>
                    <a:pt x="167" y="272"/>
                  </a:lnTo>
                  <a:cubicBezTo>
                    <a:pt x="167" y="241"/>
                    <a:pt x="149" y="213"/>
                    <a:pt x="123" y="199"/>
                  </a:cubicBezTo>
                  <a:cubicBezTo>
                    <a:pt x="149" y="185"/>
                    <a:pt x="167" y="157"/>
                    <a:pt x="167" y="125"/>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 name="Freeform 6"/>
            <p:cNvSpPr>
              <a:spLocks noEditPoints="1"/>
            </p:cNvSpPr>
            <p:nvPr userDrawn="1"/>
          </p:nvSpPr>
          <p:spPr bwMode="auto">
            <a:xfrm>
              <a:off x="11428413" y="6203950"/>
              <a:ext cx="239713" cy="519112"/>
            </a:xfrm>
            <a:custGeom>
              <a:avLst/>
              <a:gdLst>
                <a:gd name="T0" fmla="*/ 84 w 167"/>
                <a:gd name="T1" fmla="*/ 229 h 356"/>
                <a:gd name="T2" fmla="*/ 84 w 167"/>
                <a:gd name="T3" fmla="*/ 229 h 356"/>
                <a:gd name="T4" fmla="*/ 127 w 167"/>
                <a:gd name="T5" fmla="*/ 272 h 356"/>
                <a:gd name="T6" fmla="*/ 84 w 167"/>
                <a:gd name="T7" fmla="*/ 315 h 356"/>
                <a:gd name="T8" fmla="*/ 41 w 167"/>
                <a:gd name="T9" fmla="*/ 272 h 356"/>
                <a:gd name="T10" fmla="*/ 84 w 167"/>
                <a:gd name="T11" fmla="*/ 229 h 356"/>
                <a:gd name="T12" fmla="*/ 167 w 167"/>
                <a:gd name="T13" fmla="*/ 83 h 356"/>
                <a:gd name="T14" fmla="*/ 167 w 167"/>
                <a:gd name="T15" fmla="*/ 83 h 356"/>
                <a:gd name="T16" fmla="*/ 167 w 167"/>
                <a:gd name="T17" fmla="*/ 83 h 356"/>
                <a:gd name="T18" fmla="*/ 84 w 167"/>
                <a:gd name="T19" fmla="*/ 0 h 356"/>
                <a:gd name="T20" fmla="*/ 0 w 167"/>
                <a:gd name="T21" fmla="*/ 83 h 356"/>
                <a:gd name="T22" fmla="*/ 0 w 167"/>
                <a:gd name="T23" fmla="*/ 272 h 356"/>
                <a:gd name="T24" fmla="*/ 84 w 167"/>
                <a:gd name="T25" fmla="*/ 356 h 356"/>
                <a:gd name="T26" fmla="*/ 167 w 167"/>
                <a:gd name="T27" fmla="*/ 272 h 356"/>
                <a:gd name="T28" fmla="*/ 84 w 167"/>
                <a:gd name="T29" fmla="*/ 189 h 356"/>
                <a:gd name="T30" fmla="*/ 41 w 167"/>
                <a:gd name="T31" fmla="*/ 201 h 356"/>
                <a:gd name="T32" fmla="*/ 41 w 167"/>
                <a:gd name="T33" fmla="*/ 146 h 356"/>
                <a:gd name="T34" fmla="*/ 104 w 167"/>
                <a:gd name="T35" fmla="*/ 146 h 356"/>
                <a:gd name="T36" fmla="*/ 104 w 167"/>
                <a:gd name="T37" fmla="*/ 106 h 356"/>
                <a:gd name="T38" fmla="*/ 41 w 167"/>
                <a:gd name="T39" fmla="*/ 106 h 356"/>
                <a:gd name="T40" fmla="*/ 41 w 167"/>
                <a:gd name="T41" fmla="*/ 83 h 356"/>
                <a:gd name="T42" fmla="*/ 84 w 167"/>
                <a:gd name="T43" fmla="*/ 40 h 356"/>
                <a:gd name="T44" fmla="*/ 127 w 167"/>
                <a:gd name="T45" fmla="*/ 83 h 356"/>
                <a:gd name="T46" fmla="*/ 127 w 167"/>
                <a:gd name="T47" fmla="*/ 83 h 356"/>
                <a:gd name="T48" fmla="*/ 167 w 167"/>
                <a:gd name="T49" fmla="*/ 8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356">
                  <a:moveTo>
                    <a:pt x="84" y="229"/>
                  </a:moveTo>
                  <a:lnTo>
                    <a:pt x="84" y="229"/>
                  </a:lnTo>
                  <a:cubicBezTo>
                    <a:pt x="107" y="229"/>
                    <a:pt x="127" y="248"/>
                    <a:pt x="127" y="272"/>
                  </a:cubicBezTo>
                  <a:cubicBezTo>
                    <a:pt x="127" y="296"/>
                    <a:pt x="107" y="315"/>
                    <a:pt x="84" y="315"/>
                  </a:cubicBezTo>
                  <a:cubicBezTo>
                    <a:pt x="60" y="315"/>
                    <a:pt x="41" y="296"/>
                    <a:pt x="41" y="272"/>
                  </a:cubicBezTo>
                  <a:cubicBezTo>
                    <a:pt x="41" y="248"/>
                    <a:pt x="60" y="229"/>
                    <a:pt x="84" y="229"/>
                  </a:cubicBezTo>
                  <a:close/>
                  <a:moveTo>
                    <a:pt x="167" y="83"/>
                  </a:moveTo>
                  <a:lnTo>
                    <a:pt x="167" y="83"/>
                  </a:lnTo>
                  <a:lnTo>
                    <a:pt x="167" y="83"/>
                  </a:lnTo>
                  <a:cubicBezTo>
                    <a:pt x="167" y="37"/>
                    <a:pt x="130" y="0"/>
                    <a:pt x="84" y="0"/>
                  </a:cubicBezTo>
                  <a:cubicBezTo>
                    <a:pt x="38" y="0"/>
                    <a:pt x="0" y="37"/>
                    <a:pt x="0" y="83"/>
                  </a:cubicBezTo>
                  <a:lnTo>
                    <a:pt x="0" y="272"/>
                  </a:lnTo>
                  <a:cubicBezTo>
                    <a:pt x="0" y="319"/>
                    <a:pt x="37" y="356"/>
                    <a:pt x="84" y="356"/>
                  </a:cubicBezTo>
                  <a:cubicBezTo>
                    <a:pt x="130" y="356"/>
                    <a:pt x="167" y="319"/>
                    <a:pt x="167" y="272"/>
                  </a:cubicBezTo>
                  <a:cubicBezTo>
                    <a:pt x="167" y="226"/>
                    <a:pt x="130" y="189"/>
                    <a:pt x="84" y="189"/>
                  </a:cubicBezTo>
                  <a:cubicBezTo>
                    <a:pt x="68" y="189"/>
                    <a:pt x="53" y="193"/>
                    <a:pt x="41" y="201"/>
                  </a:cubicBezTo>
                  <a:lnTo>
                    <a:pt x="41" y="146"/>
                  </a:lnTo>
                  <a:lnTo>
                    <a:pt x="104" y="146"/>
                  </a:lnTo>
                  <a:lnTo>
                    <a:pt x="104" y="106"/>
                  </a:lnTo>
                  <a:lnTo>
                    <a:pt x="41" y="106"/>
                  </a:lnTo>
                  <a:cubicBezTo>
                    <a:pt x="41" y="106"/>
                    <a:pt x="41" y="83"/>
                    <a:pt x="41" y="83"/>
                  </a:cubicBezTo>
                  <a:cubicBezTo>
                    <a:pt x="41" y="60"/>
                    <a:pt x="60" y="40"/>
                    <a:pt x="84" y="40"/>
                  </a:cubicBezTo>
                  <a:cubicBezTo>
                    <a:pt x="108" y="40"/>
                    <a:pt x="127" y="60"/>
                    <a:pt x="127" y="83"/>
                  </a:cubicBezTo>
                  <a:lnTo>
                    <a:pt x="127" y="83"/>
                  </a:lnTo>
                  <a:lnTo>
                    <a:pt x="167" y="83"/>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grpSp>
    </p:spTree>
    <p:extLst>
      <p:ext uri="{BB962C8B-B14F-4D97-AF65-F5344CB8AC3E}">
        <p14:creationId xmlns:p14="http://schemas.microsoft.com/office/powerpoint/2010/main" val="3037346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ecture slide">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343025" y="1125538"/>
            <a:ext cx="9793288" cy="767430"/>
          </a:xfrm>
          <a:prstGeom prst="rect">
            <a:avLst/>
          </a:prstGeom>
        </p:spPr>
        <p:txBody>
          <a:bodyPr anchor="t" anchorCtr="0"/>
          <a:lstStyle>
            <a:lvl1pPr>
              <a:defRPr sz="6000" b="1" baseline="0">
                <a:latin typeface="Arial" panose="020B0604020202020204" pitchFamily="34" charset="0"/>
                <a:cs typeface="Arial" panose="020B0604020202020204" pitchFamily="34" charset="0"/>
              </a:defRPr>
            </a:lvl1pPr>
          </a:lstStyle>
          <a:p>
            <a:r>
              <a:rPr lang="en-GB" dirty="0"/>
              <a:t>Title of lecture</a:t>
            </a:r>
          </a:p>
        </p:txBody>
      </p:sp>
      <p:sp>
        <p:nvSpPr>
          <p:cNvPr id="5" name="Text Placeholder 4"/>
          <p:cNvSpPr>
            <a:spLocks noGrp="1"/>
          </p:cNvSpPr>
          <p:nvPr>
            <p:ph type="body" sz="quarter" idx="10" hasCustomPrompt="1"/>
          </p:nvPr>
        </p:nvSpPr>
        <p:spPr>
          <a:xfrm>
            <a:off x="1343026" y="3645024"/>
            <a:ext cx="9793288" cy="1500357"/>
          </a:xfrm>
          <a:prstGeom prst="rect">
            <a:avLst/>
          </a:prstGeom>
        </p:spPr>
        <p:txBody>
          <a:bodyPr/>
          <a:lstStyle>
            <a:lvl1pPr marL="0" indent="0">
              <a:lnSpc>
                <a:spcPct val="90000"/>
              </a:lnSpc>
              <a:buNone/>
              <a:defRPr sz="1800" b="0" baseline="0"/>
            </a:lvl1pPr>
          </a:lstStyle>
          <a:p>
            <a:pPr lvl="0"/>
            <a:r>
              <a:rPr lang="en-GB" dirty="0"/>
              <a:t>Name of lecturer</a:t>
            </a:r>
          </a:p>
          <a:p>
            <a:pPr lvl="0"/>
            <a:r>
              <a:rPr lang="en-GB" dirty="0"/>
              <a:t>Place, date</a:t>
            </a:r>
          </a:p>
          <a:p>
            <a:pPr lvl="0"/>
            <a:endParaRPr lang="en-GB" dirty="0"/>
          </a:p>
          <a:p>
            <a:pPr lvl="0"/>
            <a:endParaRPr lang="en-GB" dirty="0"/>
          </a:p>
        </p:txBody>
      </p:sp>
      <p:sp>
        <p:nvSpPr>
          <p:cNvPr id="6" name="Text Placeholder 4"/>
          <p:cNvSpPr>
            <a:spLocks noGrp="1"/>
          </p:cNvSpPr>
          <p:nvPr>
            <p:ph type="body" sz="quarter" idx="11" hasCustomPrompt="1"/>
          </p:nvPr>
        </p:nvSpPr>
        <p:spPr>
          <a:xfrm>
            <a:off x="1343024" y="2852936"/>
            <a:ext cx="9793289" cy="504056"/>
          </a:xfrm>
          <a:prstGeom prst="rect">
            <a:avLst/>
          </a:prstGeom>
        </p:spPr>
        <p:txBody>
          <a:bodyPr/>
          <a:lstStyle>
            <a:lvl1pPr marL="0" indent="0">
              <a:buNone/>
              <a:defRPr sz="1800" baseline="0"/>
            </a:lvl1pPr>
          </a:lstStyle>
          <a:p>
            <a:pPr lvl="0"/>
            <a:r>
              <a:rPr lang="en-GB" dirty="0"/>
              <a:t>Subtitle</a:t>
            </a:r>
          </a:p>
        </p:txBody>
      </p:sp>
    </p:spTree>
    <p:extLst>
      <p:ext uri="{BB962C8B-B14F-4D97-AF65-F5344CB8AC3E}">
        <p14:creationId xmlns:p14="http://schemas.microsoft.com/office/powerpoint/2010/main" val="12416630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oject Slide">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343024" y="1125538"/>
            <a:ext cx="9793289" cy="791294"/>
          </a:xfrm>
          <a:prstGeom prst="rect">
            <a:avLst/>
          </a:prstGeom>
        </p:spPr>
        <p:txBody>
          <a:bodyPr anchor="t" anchorCtr="0"/>
          <a:lstStyle>
            <a:lvl1pPr>
              <a:defRPr sz="6000" b="1" baseline="0">
                <a:latin typeface="Arial" panose="020B0604020202020204" pitchFamily="34" charset="0"/>
                <a:cs typeface="Arial" panose="020B0604020202020204" pitchFamily="34" charset="0"/>
              </a:defRPr>
            </a:lvl1pPr>
          </a:lstStyle>
          <a:p>
            <a:r>
              <a:rPr lang="en-GB" dirty="0"/>
              <a:t>Project title</a:t>
            </a:r>
          </a:p>
        </p:txBody>
      </p:sp>
      <p:sp>
        <p:nvSpPr>
          <p:cNvPr id="5" name="Text Placeholder 4"/>
          <p:cNvSpPr>
            <a:spLocks noGrp="1"/>
          </p:cNvSpPr>
          <p:nvPr>
            <p:ph type="body" sz="quarter" idx="10" hasCustomPrompt="1"/>
          </p:nvPr>
        </p:nvSpPr>
        <p:spPr>
          <a:xfrm>
            <a:off x="1343025" y="3213100"/>
            <a:ext cx="9793288" cy="1512044"/>
          </a:xfrm>
          <a:prstGeom prst="rect">
            <a:avLst/>
          </a:prstGeom>
        </p:spPr>
        <p:txBody>
          <a:bodyPr/>
          <a:lstStyle>
            <a:lvl1pPr marL="0" indent="0">
              <a:lnSpc>
                <a:spcPct val="90000"/>
              </a:lnSpc>
              <a:buNone/>
              <a:defRPr sz="1800" b="0" baseline="0"/>
            </a:lvl1pPr>
          </a:lstStyle>
          <a:p>
            <a:pPr lvl="0"/>
            <a:r>
              <a:rPr lang="en-GB" dirty="0"/>
              <a:t>Credits</a:t>
            </a:r>
          </a:p>
          <a:p>
            <a:pPr lvl="0"/>
            <a:endParaRPr lang="en-GB" dirty="0"/>
          </a:p>
        </p:txBody>
      </p:sp>
      <p:sp>
        <p:nvSpPr>
          <p:cNvPr id="6" name="Text Placeholder 4"/>
          <p:cNvSpPr>
            <a:spLocks noGrp="1"/>
          </p:cNvSpPr>
          <p:nvPr>
            <p:ph type="body" sz="quarter" idx="11" hasCustomPrompt="1"/>
          </p:nvPr>
        </p:nvSpPr>
        <p:spPr>
          <a:xfrm>
            <a:off x="1343024" y="2042974"/>
            <a:ext cx="9793289" cy="446496"/>
          </a:xfrm>
          <a:prstGeom prst="rect">
            <a:avLst/>
          </a:prstGeom>
        </p:spPr>
        <p:txBody>
          <a:bodyPr anchor="ctr"/>
          <a:lstStyle>
            <a:lvl1pPr marL="0" indent="0">
              <a:lnSpc>
                <a:spcPct val="90000"/>
              </a:lnSpc>
              <a:buNone/>
              <a:defRPr sz="1800" baseline="0"/>
            </a:lvl1pPr>
          </a:lstStyle>
          <a:p>
            <a:pPr lvl="0"/>
            <a:r>
              <a:rPr lang="en-GB" dirty="0"/>
              <a:t>Research Project, 20xx–20yy</a:t>
            </a:r>
          </a:p>
        </p:txBody>
      </p:sp>
      <p:sp>
        <p:nvSpPr>
          <p:cNvPr id="7" name="Text Placeholder 4"/>
          <p:cNvSpPr>
            <a:spLocks noGrp="1"/>
          </p:cNvSpPr>
          <p:nvPr>
            <p:ph type="body" sz="quarter" idx="12" hasCustomPrompt="1"/>
          </p:nvPr>
        </p:nvSpPr>
        <p:spPr>
          <a:xfrm>
            <a:off x="1343025" y="2568009"/>
            <a:ext cx="9793288" cy="446496"/>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aseline="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err="1"/>
              <a:t>Gramazio</a:t>
            </a:r>
            <a:r>
              <a:rPr lang="en-GB" dirty="0"/>
              <a:t> Kohler Research, Architecture and Digital Fabrication, ETH Zurich</a:t>
            </a:r>
          </a:p>
        </p:txBody>
      </p:sp>
    </p:spTree>
    <p:extLst>
      <p:ext uri="{BB962C8B-B14F-4D97-AF65-F5344CB8AC3E}">
        <p14:creationId xmlns:p14="http://schemas.microsoft.com/office/powerpoint/2010/main" val="163762632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en-GB"/>
          </a:p>
        </p:txBody>
      </p:sp>
      <p:sp>
        <p:nvSpPr>
          <p:cNvPr id="3" name="Datumsplatzhalter 2"/>
          <p:cNvSpPr>
            <a:spLocks noGrp="1"/>
          </p:cNvSpPr>
          <p:nvPr>
            <p:ph type="dt" sz="half" idx="10"/>
          </p:nvPr>
        </p:nvSpPr>
        <p:spPr/>
        <p:txBody>
          <a:bodyPr/>
          <a:lstStyle/>
          <a:p>
            <a:fld id="{58323E49-0F17-4CE4-AEB1-409596865B67}" type="datetimeFigureOut">
              <a:rPr lang="en-GB" smtClean="0"/>
              <a:pPr/>
              <a:t>23/11/2021</a:t>
            </a:fld>
            <a:endParaRPr lang="en-GB" dirty="0"/>
          </a:p>
        </p:txBody>
      </p:sp>
      <p:sp>
        <p:nvSpPr>
          <p:cNvPr id="4" name="Fußzeilenplatzhalter 3"/>
          <p:cNvSpPr>
            <a:spLocks noGrp="1"/>
          </p:cNvSpPr>
          <p:nvPr>
            <p:ph type="ftr" sz="quarter" idx="11"/>
          </p:nvPr>
        </p:nvSpPr>
        <p:spPr/>
        <p:txBody>
          <a:bodyPr/>
          <a:lstStyle/>
          <a:p>
            <a:endParaRPr lang="en-GB" dirty="0"/>
          </a:p>
        </p:txBody>
      </p:sp>
      <p:sp>
        <p:nvSpPr>
          <p:cNvPr id="5" name="Foliennummernplatzhalter 4"/>
          <p:cNvSpPr>
            <a:spLocks noGrp="1"/>
          </p:cNvSpPr>
          <p:nvPr>
            <p:ph type="sldNum" sz="quarter" idx="12"/>
          </p:nvPr>
        </p:nvSpPr>
        <p:spPr/>
        <p:txBody>
          <a:bodyPr/>
          <a:lstStyle/>
          <a:p>
            <a:fld id="{FBE00CF5-E85C-4420-B902-4D72C0B16355}" type="slidenum">
              <a:rPr lang="en-GB" smtClean="0"/>
              <a:pPr/>
              <a:t>‹#›</a:t>
            </a:fld>
            <a:endParaRPr lang="en-GB" dirty="0"/>
          </a:p>
        </p:txBody>
      </p:sp>
      <p:sp>
        <p:nvSpPr>
          <p:cNvPr id="7" name="Inhaltsplatzhalter 6"/>
          <p:cNvSpPr>
            <a:spLocks noGrp="1"/>
          </p:cNvSpPr>
          <p:nvPr>
            <p:ph sz="quarter" idx="13"/>
          </p:nvPr>
        </p:nvSpPr>
        <p:spPr>
          <a:xfrm>
            <a:off x="1343025" y="2060575"/>
            <a:ext cx="9793288" cy="3960813"/>
          </a:xfrm>
        </p:spPr>
        <p:txBody>
          <a:bodyPr/>
          <a:lstStyle>
            <a:lvl1pPr>
              <a:lnSpc>
                <a:spcPct val="9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1313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Bildplatzhalter 6"/>
          <p:cNvSpPr>
            <a:spLocks noGrp="1"/>
          </p:cNvSpPr>
          <p:nvPr>
            <p:ph type="pic" sz="quarter" idx="13"/>
          </p:nvPr>
        </p:nvSpPr>
        <p:spPr>
          <a:xfrm>
            <a:off x="0" y="-1"/>
            <a:ext cx="12192000" cy="6308725"/>
          </a:xfrm>
        </p:spPr>
        <p:txBody>
          <a:bodyPr/>
          <a:lstStyle/>
          <a:p>
            <a:r>
              <a:rPr lang="en-US"/>
              <a:t>Click icon to add picture</a:t>
            </a:r>
            <a:endParaRPr lang="en-GB"/>
          </a:p>
        </p:txBody>
      </p:sp>
      <p:sp>
        <p:nvSpPr>
          <p:cNvPr id="3" name="Datumsplatzhalter 2"/>
          <p:cNvSpPr>
            <a:spLocks noGrp="1"/>
          </p:cNvSpPr>
          <p:nvPr>
            <p:ph type="dt" sz="half" idx="10"/>
          </p:nvPr>
        </p:nvSpPr>
        <p:spPr/>
        <p:txBody>
          <a:bodyPr/>
          <a:lstStyle/>
          <a:p>
            <a:fld id="{58323E49-0F17-4CE4-AEB1-409596865B67}" type="datetimeFigureOut">
              <a:rPr lang="en-GB" smtClean="0"/>
              <a:pPr/>
              <a:t>23/11/2021</a:t>
            </a:fld>
            <a:endParaRPr lang="en-GB" dirty="0"/>
          </a:p>
        </p:txBody>
      </p:sp>
      <p:sp>
        <p:nvSpPr>
          <p:cNvPr id="4" name="Fußzeilenplatzhalter 3"/>
          <p:cNvSpPr>
            <a:spLocks noGrp="1"/>
          </p:cNvSpPr>
          <p:nvPr>
            <p:ph type="ftr" sz="quarter" idx="11"/>
          </p:nvPr>
        </p:nvSpPr>
        <p:spPr/>
        <p:txBody>
          <a:bodyPr/>
          <a:lstStyle/>
          <a:p>
            <a:endParaRPr lang="en-GB" dirty="0"/>
          </a:p>
        </p:txBody>
      </p:sp>
      <p:sp>
        <p:nvSpPr>
          <p:cNvPr id="5" name="Foliennummernplatzhalter 4"/>
          <p:cNvSpPr>
            <a:spLocks noGrp="1"/>
          </p:cNvSpPr>
          <p:nvPr>
            <p:ph type="sldNum" sz="quarter" idx="12"/>
          </p:nvPr>
        </p:nvSpPr>
        <p:spPr/>
        <p:txBody>
          <a:bodyPr/>
          <a:lstStyle/>
          <a:p>
            <a:fld id="{FBE00CF5-E85C-4420-B902-4D72C0B16355}" type="slidenum">
              <a:rPr lang="en-GB" smtClean="0"/>
              <a:pPr/>
              <a:t>‹#›</a:t>
            </a:fld>
            <a:endParaRPr lang="en-GB" dirty="0"/>
          </a:p>
        </p:txBody>
      </p:sp>
      <p:sp>
        <p:nvSpPr>
          <p:cNvPr id="10" name="Textplatzhalter 9"/>
          <p:cNvSpPr>
            <a:spLocks noGrp="1"/>
          </p:cNvSpPr>
          <p:nvPr>
            <p:ph type="body" sz="quarter" idx="14" hasCustomPrompt="1"/>
          </p:nvPr>
        </p:nvSpPr>
        <p:spPr>
          <a:xfrm>
            <a:off x="0" y="6021388"/>
            <a:ext cx="12192000" cy="287337"/>
          </a:xfrm>
          <a:solidFill>
            <a:schemeClr val="tx1">
              <a:alpha val="66000"/>
            </a:schemeClr>
          </a:solidFill>
        </p:spPr>
        <p:txBody>
          <a:bodyPr rIns="226800"/>
          <a:lstStyle>
            <a:lvl1pPr algn="r">
              <a:defRPr sz="1200">
                <a:solidFill>
                  <a:schemeClr val="bg1"/>
                </a:solidFill>
              </a:defRPr>
            </a:lvl1pPr>
          </a:lstStyle>
          <a:p>
            <a:pPr lvl="0"/>
            <a:r>
              <a:rPr lang="en-GB" dirty="0"/>
              <a:t>Caption</a:t>
            </a:r>
          </a:p>
        </p:txBody>
      </p:sp>
    </p:spTree>
    <p:extLst>
      <p:ext uri="{BB962C8B-B14F-4D97-AF65-F5344CB8AC3E}">
        <p14:creationId xmlns:p14="http://schemas.microsoft.com/office/powerpoint/2010/main" val="3604730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ubtitle Slide">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60000" y="360000"/>
            <a:ext cx="5975350" cy="404704"/>
          </a:xfrm>
        </p:spPr>
        <p:txBody>
          <a:bodyPr/>
          <a:lstStyle>
            <a:lvl1pPr>
              <a:spcBef>
                <a:spcPts val="0"/>
              </a:spcBef>
              <a:defRPr sz="1800" b="1" baseline="0">
                <a:latin typeface="Arial" panose="020B0604020202020204" pitchFamily="34" charset="0"/>
                <a:cs typeface="Arial" panose="020B0604020202020204" pitchFamily="34" charset="0"/>
              </a:defRPr>
            </a:lvl1pPr>
          </a:lstStyle>
          <a:p>
            <a:pPr lvl="0"/>
            <a:r>
              <a:rPr lang="en-US" dirty="0"/>
              <a:t>Slide title</a:t>
            </a:r>
          </a:p>
        </p:txBody>
      </p:sp>
      <p:sp>
        <p:nvSpPr>
          <p:cNvPr id="4" name="Text Placeholder 2"/>
          <p:cNvSpPr>
            <a:spLocks noGrp="1"/>
          </p:cNvSpPr>
          <p:nvPr>
            <p:ph type="body" sz="quarter" idx="11" hasCustomPrompt="1"/>
          </p:nvPr>
        </p:nvSpPr>
        <p:spPr>
          <a:xfrm>
            <a:off x="360000" y="764704"/>
            <a:ext cx="5975350" cy="404704"/>
          </a:xfrm>
        </p:spPr>
        <p:txBody>
          <a:bodyPr/>
          <a:lstStyle>
            <a:lvl1pPr>
              <a:spcBef>
                <a:spcPts val="0"/>
              </a:spcBef>
              <a:defRPr sz="1600" b="0" baseline="0">
                <a:latin typeface="Arial" panose="020B0604020202020204" pitchFamily="34" charset="0"/>
                <a:cs typeface="Arial" panose="020B0604020202020204" pitchFamily="34" charset="0"/>
              </a:defRPr>
            </a:lvl1pPr>
          </a:lstStyle>
          <a:p>
            <a:pPr lvl="0"/>
            <a:r>
              <a:rPr lang="en-US" dirty="0"/>
              <a:t>Subtitle</a:t>
            </a:r>
          </a:p>
        </p:txBody>
      </p:sp>
    </p:spTree>
    <p:extLst>
      <p:ext uri="{BB962C8B-B14F-4D97-AF65-F5344CB8AC3E}">
        <p14:creationId xmlns:p14="http://schemas.microsoft.com/office/powerpoint/2010/main" val="4991088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ntro Slide">
    <p:bg>
      <p:bgPr>
        <a:solidFill>
          <a:schemeClr val="tx2"/>
        </a:solidFill>
        <a:effectLst/>
      </p:bgPr>
    </p:bg>
    <p:spTree>
      <p:nvGrpSpPr>
        <p:cNvPr id="1" name=""/>
        <p:cNvGrpSpPr/>
        <p:nvPr/>
      </p:nvGrpSpPr>
      <p:grpSpPr>
        <a:xfrm>
          <a:off x="0" y="0"/>
          <a:ext cx="0" cy="0"/>
          <a:chOff x="0" y="0"/>
          <a:chExt cx="0" cy="0"/>
        </a:xfrm>
      </p:grpSpPr>
      <p:grpSp>
        <p:nvGrpSpPr>
          <p:cNvPr id="3" name="Gruppieren 2"/>
          <p:cNvGrpSpPr/>
          <p:nvPr userDrawn="1"/>
        </p:nvGrpSpPr>
        <p:grpSpPr>
          <a:xfrm>
            <a:off x="-503567" y="-385093"/>
            <a:ext cx="12162590" cy="7098631"/>
            <a:chOff x="-376644" y="-387428"/>
            <a:chExt cx="9121942" cy="7098631"/>
          </a:xfrm>
        </p:grpSpPr>
        <p:cxnSp>
          <p:nvCxnSpPr>
            <p:cNvPr id="4" name="Gerade Verbindung 3"/>
            <p:cNvCxnSpPr/>
            <p:nvPr/>
          </p:nvCxnSpPr>
          <p:spPr>
            <a:xfrm rot="5400000">
              <a:off x="260990" y="-256540"/>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 name="Gerade Verbindung 4"/>
            <p:cNvCxnSpPr/>
            <p:nvPr/>
          </p:nvCxnSpPr>
          <p:spPr>
            <a:xfrm rot="5400000">
              <a:off x="8613383" y="-256544"/>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 name="Gerade Verbindung 5"/>
            <p:cNvCxnSpPr/>
            <p:nvPr userDrawn="1"/>
          </p:nvCxnSpPr>
          <p:spPr>
            <a:xfrm>
              <a:off x="-376644" y="1757835"/>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8" name="Gerade Verbindung 7"/>
            <p:cNvCxnSpPr/>
            <p:nvPr userDrawn="1"/>
          </p:nvCxnSpPr>
          <p:spPr>
            <a:xfrm>
              <a:off x="-367064" y="1108182"/>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Gerade Verbindung 8"/>
            <p:cNvCxnSpPr/>
            <p:nvPr userDrawn="1"/>
          </p:nvCxnSpPr>
          <p:spPr>
            <a:xfrm>
              <a:off x="-354205" y="6019875"/>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0" name="Gerade Verbindung 9"/>
            <p:cNvCxnSpPr/>
            <p:nvPr userDrawn="1"/>
          </p:nvCxnSpPr>
          <p:spPr>
            <a:xfrm>
              <a:off x="-352800" y="6234907"/>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1" name="Gerade Verbindung 10"/>
            <p:cNvCxnSpPr/>
            <p:nvPr userDrawn="1"/>
          </p:nvCxnSpPr>
          <p:spPr>
            <a:xfrm>
              <a:off x="-351824" y="6711203"/>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2" name="Gerade Verbindung 11"/>
            <p:cNvCxnSpPr/>
            <p:nvPr/>
          </p:nvCxnSpPr>
          <p:spPr>
            <a:xfrm rot="5400000">
              <a:off x="4387036"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Gerade Verbindung 12"/>
            <p:cNvCxnSpPr/>
            <p:nvPr userDrawn="1"/>
          </p:nvCxnSpPr>
          <p:spPr>
            <a:xfrm>
              <a:off x="-367064" y="401197"/>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4" name="Gerade Verbindung 13"/>
            <p:cNvCxnSpPr/>
            <p:nvPr userDrawn="1"/>
          </p:nvCxnSpPr>
          <p:spPr>
            <a:xfrm rot="5400000">
              <a:off x="659220"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userDrawn="1"/>
          </p:nvCxnSpPr>
          <p:spPr>
            <a:xfrm rot="5400000">
              <a:off x="4494681"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userDrawn="1"/>
          </p:nvCxnSpPr>
          <p:spPr>
            <a:xfrm>
              <a:off x="-376644" y="1477687"/>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nvGrpSpPr>
          <p:cNvPr id="2" name="Gruppieren 1"/>
          <p:cNvGrpSpPr/>
          <p:nvPr userDrawn="1"/>
        </p:nvGrpSpPr>
        <p:grpSpPr>
          <a:xfrm>
            <a:off x="2271121" y="2370138"/>
            <a:ext cx="7470417" cy="1938338"/>
            <a:chOff x="2271713" y="2370138"/>
            <a:chExt cx="7472362" cy="1938338"/>
          </a:xfrm>
        </p:grpSpPr>
        <p:sp>
          <p:nvSpPr>
            <p:cNvPr id="18" name="Freeform 5"/>
            <p:cNvSpPr>
              <a:spLocks noEditPoints="1"/>
            </p:cNvSpPr>
            <p:nvPr userDrawn="1"/>
          </p:nvSpPr>
          <p:spPr bwMode="auto">
            <a:xfrm>
              <a:off x="2271713" y="2370138"/>
              <a:ext cx="908050" cy="1938338"/>
            </a:xfrm>
            <a:custGeom>
              <a:avLst/>
              <a:gdLst>
                <a:gd name="T0" fmla="*/ 743 w 1486"/>
                <a:gd name="T1" fmla="*/ 1503 h 3169"/>
                <a:gd name="T2" fmla="*/ 743 w 1486"/>
                <a:gd name="T3" fmla="*/ 1503 h 3169"/>
                <a:gd name="T4" fmla="*/ 362 w 1486"/>
                <a:gd name="T5" fmla="*/ 1121 h 3169"/>
                <a:gd name="T6" fmla="*/ 743 w 1486"/>
                <a:gd name="T7" fmla="*/ 739 h 3169"/>
                <a:gd name="T8" fmla="*/ 1125 w 1486"/>
                <a:gd name="T9" fmla="*/ 1121 h 3169"/>
                <a:gd name="T10" fmla="*/ 743 w 1486"/>
                <a:gd name="T11" fmla="*/ 1503 h 3169"/>
                <a:gd name="T12" fmla="*/ 742 w 1486"/>
                <a:gd name="T13" fmla="*/ 2804 h 3169"/>
                <a:gd name="T14" fmla="*/ 742 w 1486"/>
                <a:gd name="T15" fmla="*/ 2804 h 3169"/>
                <a:gd name="T16" fmla="*/ 361 w 1486"/>
                <a:gd name="T17" fmla="*/ 2423 h 3169"/>
                <a:gd name="T18" fmla="*/ 742 w 1486"/>
                <a:gd name="T19" fmla="*/ 2041 h 3169"/>
                <a:gd name="T20" fmla="*/ 1124 w 1486"/>
                <a:gd name="T21" fmla="*/ 2423 h 3169"/>
                <a:gd name="T22" fmla="*/ 742 w 1486"/>
                <a:gd name="T23" fmla="*/ 2804 h 3169"/>
                <a:gd name="T24" fmla="*/ 1486 w 1486"/>
                <a:gd name="T25" fmla="*/ 1119 h 3169"/>
                <a:gd name="T26" fmla="*/ 1486 w 1486"/>
                <a:gd name="T27" fmla="*/ 1119 h 3169"/>
                <a:gd name="T28" fmla="*/ 1486 w 1486"/>
                <a:gd name="T29" fmla="*/ 0 h 3169"/>
                <a:gd name="T30" fmla="*/ 1128 w 1486"/>
                <a:gd name="T31" fmla="*/ 0 h 3169"/>
                <a:gd name="T32" fmla="*/ 1128 w 1486"/>
                <a:gd name="T33" fmla="*/ 483 h 3169"/>
                <a:gd name="T34" fmla="*/ 743 w 1486"/>
                <a:gd name="T35" fmla="*/ 376 h 3169"/>
                <a:gd name="T36" fmla="*/ 0 w 1486"/>
                <a:gd name="T37" fmla="*/ 1119 h 3169"/>
                <a:gd name="T38" fmla="*/ 389 w 1486"/>
                <a:gd name="T39" fmla="*/ 1772 h 3169"/>
                <a:gd name="T40" fmla="*/ 0 w 1486"/>
                <a:gd name="T41" fmla="*/ 2426 h 3169"/>
                <a:gd name="T42" fmla="*/ 743 w 1486"/>
                <a:gd name="T43" fmla="*/ 3169 h 3169"/>
                <a:gd name="T44" fmla="*/ 1128 w 1486"/>
                <a:gd name="T45" fmla="*/ 3062 h 3169"/>
                <a:gd name="T46" fmla="*/ 1128 w 1486"/>
                <a:gd name="T47" fmla="*/ 3169 h 3169"/>
                <a:gd name="T48" fmla="*/ 1486 w 1486"/>
                <a:gd name="T49" fmla="*/ 3169 h 3169"/>
                <a:gd name="T50" fmla="*/ 1486 w 1486"/>
                <a:gd name="T51" fmla="*/ 2426 h 3169"/>
                <a:gd name="T52" fmla="*/ 1097 w 1486"/>
                <a:gd name="T53" fmla="*/ 1772 h 3169"/>
                <a:gd name="T54" fmla="*/ 1486 w 1486"/>
                <a:gd name="T55" fmla="*/ 1119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86" h="3169">
                  <a:moveTo>
                    <a:pt x="743" y="1503"/>
                  </a:moveTo>
                  <a:lnTo>
                    <a:pt x="743" y="1503"/>
                  </a:lnTo>
                  <a:cubicBezTo>
                    <a:pt x="532" y="1503"/>
                    <a:pt x="362" y="1332"/>
                    <a:pt x="362" y="1121"/>
                  </a:cubicBezTo>
                  <a:cubicBezTo>
                    <a:pt x="362" y="910"/>
                    <a:pt x="532" y="739"/>
                    <a:pt x="743" y="739"/>
                  </a:cubicBezTo>
                  <a:cubicBezTo>
                    <a:pt x="954" y="739"/>
                    <a:pt x="1125" y="910"/>
                    <a:pt x="1125" y="1121"/>
                  </a:cubicBezTo>
                  <a:cubicBezTo>
                    <a:pt x="1125" y="1332"/>
                    <a:pt x="954" y="1503"/>
                    <a:pt x="743" y="1503"/>
                  </a:cubicBezTo>
                  <a:close/>
                  <a:moveTo>
                    <a:pt x="742" y="2804"/>
                  </a:moveTo>
                  <a:lnTo>
                    <a:pt x="742" y="2804"/>
                  </a:lnTo>
                  <a:cubicBezTo>
                    <a:pt x="531" y="2804"/>
                    <a:pt x="361" y="2633"/>
                    <a:pt x="361" y="2423"/>
                  </a:cubicBezTo>
                  <a:cubicBezTo>
                    <a:pt x="361" y="2211"/>
                    <a:pt x="531" y="2041"/>
                    <a:pt x="742" y="2041"/>
                  </a:cubicBezTo>
                  <a:cubicBezTo>
                    <a:pt x="953" y="2041"/>
                    <a:pt x="1124" y="2211"/>
                    <a:pt x="1124" y="2423"/>
                  </a:cubicBezTo>
                  <a:cubicBezTo>
                    <a:pt x="1124" y="2633"/>
                    <a:pt x="953" y="2804"/>
                    <a:pt x="742" y="2804"/>
                  </a:cubicBezTo>
                  <a:close/>
                  <a:moveTo>
                    <a:pt x="1486" y="1119"/>
                  </a:moveTo>
                  <a:lnTo>
                    <a:pt x="1486" y="1119"/>
                  </a:lnTo>
                  <a:lnTo>
                    <a:pt x="1486" y="0"/>
                  </a:lnTo>
                  <a:lnTo>
                    <a:pt x="1128" y="0"/>
                  </a:lnTo>
                  <a:lnTo>
                    <a:pt x="1128" y="483"/>
                  </a:lnTo>
                  <a:cubicBezTo>
                    <a:pt x="1015" y="415"/>
                    <a:pt x="884" y="376"/>
                    <a:pt x="743" y="376"/>
                  </a:cubicBezTo>
                  <a:cubicBezTo>
                    <a:pt x="333" y="376"/>
                    <a:pt x="0" y="708"/>
                    <a:pt x="0" y="1119"/>
                  </a:cubicBezTo>
                  <a:cubicBezTo>
                    <a:pt x="0" y="1401"/>
                    <a:pt x="157" y="1646"/>
                    <a:pt x="389" y="1772"/>
                  </a:cubicBezTo>
                  <a:cubicBezTo>
                    <a:pt x="157" y="1898"/>
                    <a:pt x="0" y="2144"/>
                    <a:pt x="0" y="2426"/>
                  </a:cubicBezTo>
                  <a:cubicBezTo>
                    <a:pt x="0" y="2836"/>
                    <a:pt x="333" y="3169"/>
                    <a:pt x="743" y="3169"/>
                  </a:cubicBezTo>
                  <a:cubicBezTo>
                    <a:pt x="884" y="3169"/>
                    <a:pt x="1015" y="3130"/>
                    <a:pt x="1128" y="3062"/>
                  </a:cubicBezTo>
                  <a:lnTo>
                    <a:pt x="1128" y="3169"/>
                  </a:lnTo>
                  <a:lnTo>
                    <a:pt x="1486" y="3169"/>
                  </a:lnTo>
                  <a:lnTo>
                    <a:pt x="1486" y="2426"/>
                  </a:lnTo>
                  <a:cubicBezTo>
                    <a:pt x="1486" y="2144"/>
                    <a:pt x="1329" y="1898"/>
                    <a:pt x="1097" y="1772"/>
                  </a:cubicBezTo>
                  <a:cubicBezTo>
                    <a:pt x="1329" y="1646"/>
                    <a:pt x="1486" y="1401"/>
                    <a:pt x="1486" y="1119"/>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19" name="Freeform 6"/>
            <p:cNvSpPr>
              <a:spLocks noEditPoints="1"/>
            </p:cNvSpPr>
            <p:nvPr userDrawn="1"/>
          </p:nvSpPr>
          <p:spPr bwMode="auto">
            <a:xfrm>
              <a:off x="3290888" y="2370138"/>
              <a:ext cx="909637" cy="1938338"/>
            </a:xfrm>
            <a:custGeom>
              <a:avLst/>
              <a:gdLst>
                <a:gd name="T0" fmla="*/ 743 w 1487"/>
                <a:gd name="T1" fmla="*/ 2041 h 3169"/>
                <a:gd name="T2" fmla="*/ 743 w 1487"/>
                <a:gd name="T3" fmla="*/ 2041 h 3169"/>
                <a:gd name="T4" fmla="*/ 1124 w 1487"/>
                <a:gd name="T5" fmla="*/ 2423 h 3169"/>
                <a:gd name="T6" fmla="*/ 743 w 1487"/>
                <a:gd name="T7" fmla="*/ 2805 h 3169"/>
                <a:gd name="T8" fmla="*/ 361 w 1487"/>
                <a:gd name="T9" fmla="*/ 2423 h 3169"/>
                <a:gd name="T10" fmla="*/ 743 w 1487"/>
                <a:gd name="T11" fmla="*/ 2041 h 3169"/>
                <a:gd name="T12" fmla="*/ 1487 w 1487"/>
                <a:gd name="T13" fmla="*/ 745 h 3169"/>
                <a:gd name="T14" fmla="*/ 1487 w 1487"/>
                <a:gd name="T15" fmla="*/ 745 h 3169"/>
                <a:gd name="T16" fmla="*/ 1487 w 1487"/>
                <a:gd name="T17" fmla="*/ 743 h 3169"/>
                <a:gd name="T18" fmla="*/ 743 w 1487"/>
                <a:gd name="T19" fmla="*/ 0 h 3169"/>
                <a:gd name="T20" fmla="*/ 0 w 1487"/>
                <a:gd name="T21" fmla="*/ 743 h 3169"/>
                <a:gd name="T22" fmla="*/ 0 w 1487"/>
                <a:gd name="T23" fmla="*/ 2426 h 3169"/>
                <a:gd name="T24" fmla="*/ 743 w 1487"/>
                <a:gd name="T25" fmla="*/ 3169 h 3169"/>
                <a:gd name="T26" fmla="*/ 1486 w 1487"/>
                <a:gd name="T27" fmla="*/ 2426 h 3169"/>
                <a:gd name="T28" fmla="*/ 743 w 1487"/>
                <a:gd name="T29" fmla="*/ 1683 h 3169"/>
                <a:gd name="T30" fmla="*/ 359 w 1487"/>
                <a:gd name="T31" fmla="*/ 1789 h 3169"/>
                <a:gd name="T32" fmla="*/ 360 w 1487"/>
                <a:gd name="T33" fmla="*/ 1303 h 3169"/>
                <a:gd name="T34" fmla="*/ 922 w 1487"/>
                <a:gd name="T35" fmla="*/ 1303 h 3169"/>
                <a:gd name="T36" fmla="*/ 922 w 1487"/>
                <a:gd name="T37" fmla="*/ 944 h 3169"/>
                <a:gd name="T38" fmla="*/ 360 w 1487"/>
                <a:gd name="T39" fmla="*/ 944 h 3169"/>
                <a:gd name="T40" fmla="*/ 360 w 1487"/>
                <a:gd name="T41" fmla="*/ 744 h 3169"/>
                <a:gd name="T42" fmla="*/ 743 w 1487"/>
                <a:gd name="T43" fmla="*/ 362 h 3169"/>
                <a:gd name="T44" fmla="*/ 1127 w 1487"/>
                <a:gd name="T45" fmla="*/ 744 h 3169"/>
                <a:gd name="T46" fmla="*/ 1127 w 1487"/>
                <a:gd name="T47" fmla="*/ 745 h 3169"/>
                <a:gd name="T48" fmla="*/ 1487 w 1487"/>
                <a:gd name="T49" fmla="*/ 745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7" h="3169">
                  <a:moveTo>
                    <a:pt x="743" y="2041"/>
                  </a:moveTo>
                  <a:lnTo>
                    <a:pt x="743" y="2041"/>
                  </a:lnTo>
                  <a:cubicBezTo>
                    <a:pt x="954" y="2041"/>
                    <a:pt x="1124" y="2212"/>
                    <a:pt x="1124" y="2423"/>
                  </a:cubicBezTo>
                  <a:cubicBezTo>
                    <a:pt x="1124" y="2634"/>
                    <a:pt x="954" y="2805"/>
                    <a:pt x="743" y="2805"/>
                  </a:cubicBezTo>
                  <a:cubicBezTo>
                    <a:pt x="532" y="2805"/>
                    <a:pt x="361" y="2634"/>
                    <a:pt x="361" y="2423"/>
                  </a:cubicBezTo>
                  <a:cubicBezTo>
                    <a:pt x="361" y="2212"/>
                    <a:pt x="532" y="2041"/>
                    <a:pt x="743" y="2041"/>
                  </a:cubicBezTo>
                  <a:close/>
                  <a:moveTo>
                    <a:pt x="1487" y="745"/>
                  </a:moveTo>
                  <a:lnTo>
                    <a:pt x="1487" y="745"/>
                  </a:lnTo>
                  <a:cubicBezTo>
                    <a:pt x="1487" y="744"/>
                    <a:pt x="1487" y="744"/>
                    <a:pt x="1487" y="743"/>
                  </a:cubicBezTo>
                  <a:cubicBezTo>
                    <a:pt x="1487" y="333"/>
                    <a:pt x="1154" y="0"/>
                    <a:pt x="743" y="0"/>
                  </a:cubicBezTo>
                  <a:cubicBezTo>
                    <a:pt x="333" y="0"/>
                    <a:pt x="0" y="333"/>
                    <a:pt x="0" y="743"/>
                  </a:cubicBezTo>
                  <a:lnTo>
                    <a:pt x="0" y="2426"/>
                  </a:lnTo>
                  <a:cubicBezTo>
                    <a:pt x="0" y="2836"/>
                    <a:pt x="332" y="3169"/>
                    <a:pt x="743" y="3169"/>
                  </a:cubicBezTo>
                  <a:cubicBezTo>
                    <a:pt x="1153" y="3169"/>
                    <a:pt x="1486" y="2836"/>
                    <a:pt x="1486" y="2426"/>
                  </a:cubicBezTo>
                  <a:cubicBezTo>
                    <a:pt x="1486" y="2015"/>
                    <a:pt x="1153" y="1683"/>
                    <a:pt x="743" y="1683"/>
                  </a:cubicBezTo>
                  <a:cubicBezTo>
                    <a:pt x="603" y="1683"/>
                    <a:pt x="471" y="1722"/>
                    <a:pt x="359" y="1789"/>
                  </a:cubicBezTo>
                  <a:lnTo>
                    <a:pt x="360" y="1303"/>
                  </a:lnTo>
                  <a:lnTo>
                    <a:pt x="922" y="1303"/>
                  </a:lnTo>
                  <a:lnTo>
                    <a:pt x="922" y="944"/>
                  </a:lnTo>
                  <a:lnTo>
                    <a:pt x="360" y="944"/>
                  </a:lnTo>
                  <a:cubicBezTo>
                    <a:pt x="360" y="944"/>
                    <a:pt x="360" y="745"/>
                    <a:pt x="360" y="744"/>
                  </a:cubicBezTo>
                  <a:cubicBezTo>
                    <a:pt x="360" y="533"/>
                    <a:pt x="532" y="362"/>
                    <a:pt x="743" y="362"/>
                  </a:cubicBezTo>
                  <a:cubicBezTo>
                    <a:pt x="955" y="362"/>
                    <a:pt x="1127" y="533"/>
                    <a:pt x="1127" y="744"/>
                  </a:cubicBezTo>
                  <a:lnTo>
                    <a:pt x="1127" y="745"/>
                  </a:lnTo>
                  <a:lnTo>
                    <a:pt x="1487" y="74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20" name="Freeform 7"/>
            <p:cNvSpPr>
              <a:spLocks/>
            </p:cNvSpPr>
            <p:nvPr userDrawn="1"/>
          </p:nvSpPr>
          <p:spPr bwMode="auto">
            <a:xfrm>
              <a:off x="4419600" y="2743200"/>
              <a:ext cx="200025" cy="254000"/>
            </a:xfrm>
            <a:custGeom>
              <a:avLst/>
              <a:gdLst>
                <a:gd name="T0" fmla="*/ 0 w 327"/>
                <a:gd name="T1" fmla="*/ 0 h 417"/>
                <a:gd name="T2" fmla="*/ 0 w 327"/>
                <a:gd name="T3" fmla="*/ 0 h 417"/>
                <a:gd name="T4" fmla="*/ 96 w 327"/>
                <a:gd name="T5" fmla="*/ 0 h 417"/>
                <a:gd name="T6" fmla="*/ 205 w 327"/>
                <a:gd name="T7" fmla="*/ 207 h 417"/>
                <a:gd name="T8" fmla="*/ 246 w 327"/>
                <a:gd name="T9" fmla="*/ 299 h 417"/>
                <a:gd name="T10" fmla="*/ 249 w 327"/>
                <a:gd name="T11" fmla="*/ 299 h 417"/>
                <a:gd name="T12" fmla="*/ 241 w 327"/>
                <a:gd name="T13" fmla="*/ 225 h 417"/>
                <a:gd name="T14" fmla="*/ 237 w 327"/>
                <a:gd name="T15" fmla="*/ 147 h 417"/>
                <a:gd name="T16" fmla="*/ 237 w 327"/>
                <a:gd name="T17" fmla="*/ 0 h 417"/>
                <a:gd name="T18" fmla="*/ 327 w 327"/>
                <a:gd name="T19" fmla="*/ 0 h 417"/>
                <a:gd name="T20" fmla="*/ 327 w 327"/>
                <a:gd name="T21" fmla="*/ 417 h 417"/>
                <a:gd name="T22" fmla="*/ 230 w 327"/>
                <a:gd name="T23" fmla="*/ 417 h 417"/>
                <a:gd name="T24" fmla="*/ 121 w 327"/>
                <a:gd name="T25" fmla="*/ 209 h 417"/>
                <a:gd name="T26" fmla="*/ 80 w 327"/>
                <a:gd name="T27" fmla="*/ 118 h 417"/>
                <a:gd name="T28" fmla="*/ 78 w 327"/>
                <a:gd name="T29" fmla="*/ 118 h 417"/>
                <a:gd name="T30" fmla="*/ 85 w 327"/>
                <a:gd name="T31" fmla="*/ 193 h 417"/>
                <a:gd name="T32" fmla="*/ 89 w 327"/>
                <a:gd name="T33" fmla="*/ 269 h 417"/>
                <a:gd name="T34" fmla="*/ 89 w 327"/>
                <a:gd name="T35" fmla="*/ 417 h 417"/>
                <a:gd name="T36" fmla="*/ 0 w 327"/>
                <a:gd name="T37" fmla="*/ 417 h 417"/>
                <a:gd name="T38" fmla="*/ 0 w 327"/>
                <a:gd name="T3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7" h="417">
                  <a:moveTo>
                    <a:pt x="0" y="0"/>
                  </a:moveTo>
                  <a:lnTo>
                    <a:pt x="0" y="0"/>
                  </a:lnTo>
                  <a:lnTo>
                    <a:pt x="96" y="0"/>
                  </a:lnTo>
                  <a:lnTo>
                    <a:pt x="205" y="207"/>
                  </a:lnTo>
                  <a:lnTo>
                    <a:pt x="246" y="299"/>
                  </a:lnTo>
                  <a:lnTo>
                    <a:pt x="249" y="299"/>
                  </a:lnTo>
                  <a:cubicBezTo>
                    <a:pt x="247" y="277"/>
                    <a:pt x="244" y="252"/>
                    <a:pt x="241" y="225"/>
                  </a:cubicBezTo>
                  <a:cubicBezTo>
                    <a:pt x="239" y="198"/>
                    <a:pt x="237" y="172"/>
                    <a:pt x="237" y="147"/>
                  </a:cubicBezTo>
                  <a:lnTo>
                    <a:pt x="237" y="0"/>
                  </a:lnTo>
                  <a:lnTo>
                    <a:pt x="327" y="0"/>
                  </a:lnTo>
                  <a:lnTo>
                    <a:pt x="327" y="417"/>
                  </a:lnTo>
                  <a:lnTo>
                    <a:pt x="230" y="417"/>
                  </a:lnTo>
                  <a:lnTo>
                    <a:pt x="121" y="209"/>
                  </a:lnTo>
                  <a:lnTo>
                    <a:pt x="80" y="118"/>
                  </a:lnTo>
                  <a:lnTo>
                    <a:pt x="78" y="118"/>
                  </a:lnTo>
                  <a:cubicBezTo>
                    <a:pt x="80" y="141"/>
                    <a:pt x="82" y="166"/>
                    <a:pt x="85" y="193"/>
                  </a:cubicBezTo>
                  <a:cubicBezTo>
                    <a:pt x="88" y="219"/>
                    <a:pt x="89" y="245"/>
                    <a:pt x="89" y="269"/>
                  </a:cubicBezTo>
                  <a:lnTo>
                    <a:pt x="89" y="417"/>
                  </a:lnTo>
                  <a:lnTo>
                    <a:pt x="0" y="417"/>
                  </a:lnTo>
                  <a:lnTo>
                    <a:pt x="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21" name="Freeform 8"/>
            <p:cNvSpPr>
              <a:spLocks noEditPoints="1"/>
            </p:cNvSpPr>
            <p:nvPr userDrawn="1"/>
          </p:nvSpPr>
          <p:spPr bwMode="auto">
            <a:xfrm>
              <a:off x="4665663" y="2798763"/>
              <a:ext cx="168275" cy="203200"/>
            </a:xfrm>
            <a:custGeom>
              <a:avLst/>
              <a:gdLst>
                <a:gd name="T0" fmla="*/ 127 w 273"/>
                <a:gd name="T1" fmla="*/ 260 h 333"/>
                <a:gd name="T2" fmla="*/ 127 w 273"/>
                <a:gd name="T3" fmla="*/ 260 h 333"/>
                <a:gd name="T4" fmla="*/ 154 w 273"/>
                <a:gd name="T5" fmla="*/ 253 h 333"/>
                <a:gd name="T6" fmla="*/ 178 w 273"/>
                <a:gd name="T7" fmla="*/ 233 h 333"/>
                <a:gd name="T8" fmla="*/ 178 w 273"/>
                <a:gd name="T9" fmla="*/ 177 h 333"/>
                <a:gd name="T10" fmla="*/ 109 w 273"/>
                <a:gd name="T11" fmla="*/ 198 h 333"/>
                <a:gd name="T12" fmla="*/ 90 w 273"/>
                <a:gd name="T13" fmla="*/ 230 h 333"/>
                <a:gd name="T14" fmla="*/ 100 w 273"/>
                <a:gd name="T15" fmla="*/ 253 h 333"/>
                <a:gd name="T16" fmla="*/ 127 w 273"/>
                <a:gd name="T17" fmla="*/ 260 h 333"/>
                <a:gd name="T18" fmla="*/ 95 w 273"/>
                <a:gd name="T19" fmla="*/ 333 h 333"/>
                <a:gd name="T20" fmla="*/ 95 w 273"/>
                <a:gd name="T21" fmla="*/ 333 h 333"/>
                <a:gd name="T22" fmla="*/ 55 w 273"/>
                <a:gd name="T23" fmla="*/ 325 h 333"/>
                <a:gd name="T24" fmla="*/ 25 w 273"/>
                <a:gd name="T25" fmla="*/ 305 h 333"/>
                <a:gd name="T26" fmla="*/ 7 w 273"/>
                <a:gd name="T27" fmla="*/ 275 h 333"/>
                <a:gd name="T28" fmla="*/ 0 w 273"/>
                <a:gd name="T29" fmla="*/ 237 h 333"/>
                <a:gd name="T30" fmla="*/ 42 w 273"/>
                <a:gd name="T31" fmla="*/ 159 h 333"/>
                <a:gd name="T32" fmla="*/ 178 w 273"/>
                <a:gd name="T33" fmla="*/ 121 h 333"/>
                <a:gd name="T34" fmla="*/ 166 w 273"/>
                <a:gd name="T35" fmla="*/ 87 h 333"/>
                <a:gd name="T36" fmla="*/ 129 w 273"/>
                <a:gd name="T37" fmla="*/ 75 h 333"/>
                <a:gd name="T38" fmla="*/ 88 w 273"/>
                <a:gd name="T39" fmla="*/ 83 h 333"/>
                <a:gd name="T40" fmla="*/ 45 w 273"/>
                <a:gd name="T41" fmla="*/ 104 h 333"/>
                <a:gd name="T42" fmla="*/ 11 w 273"/>
                <a:gd name="T43" fmla="*/ 42 h 333"/>
                <a:gd name="T44" fmla="*/ 75 w 273"/>
                <a:gd name="T45" fmla="*/ 12 h 333"/>
                <a:gd name="T46" fmla="*/ 146 w 273"/>
                <a:gd name="T47" fmla="*/ 0 h 333"/>
                <a:gd name="T48" fmla="*/ 240 w 273"/>
                <a:gd name="T49" fmla="*/ 35 h 333"/>
                <a:gd name="T50" fmla="*/ 273 w 273"/>
                <a:gd name="T51" fmla="*/ 143 h 333"/>
                <a:gd name="T52" fmla="*/ 273 w 273"/>
                <a:gd name="T53" fmla="*/ 325 h 333"/>
                <a:gd name="T54" fmla="*/ 196 w 273"/>
                <a:gd name="T55" fmla="*/ 325 h 333"/>
                <a:gd name="T56" fmla="*/ 189 w 273"/>
                <a:gd name="T57" fmla="*/ 293 h 333"/>
                <a:gd name="T58" fmla="*/ 187 w 273"/>
                <a:gd name="T59" fmla="*/ 293 h 333"/>
                <a:gd name="T60" fmla="*/ 144 w 273"/>
                <a:gd name="T61" fmla="*/ 322 h 333"/>
                <a:gd name="T62" fmla="*/ 95 w 273"/>
                <a:gd name="T63"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 h="333">
                  <a:moveTo>
                    <a:pt x="127" y="260"/>
                  </a:moveTo>
                  <a:lnTo>
                    <a:pt x="127" y="260"/>
                  </a:lnTo>
                  <a:cubicBezTo>
                    <a:pt x="137" y="260"/>
                    <a:pt x="146" y="258"/>
                    <a:pt x="154" y="253"/>
                  </a:cubicBezTo>
                  <a:cubicBezTo>
                    <a:pt x="162" y="248"/>
                    <a:pt x="170" y="242"/>
                    <a:pt x="178" y="233"/>
                  </a:cubicBezTo>
                  <a:lnTo>
                    <a:pt x="178" y="177"/>
                  </a:lnTo>
                  <a:cubicBezTo>
                    <a:pt x="145" y="182"/>
                    <a:pt x="122" y="189"/>
                    <a:pt x="109" y="198"/>
                  </a:cubicBezTo>
                  <a:cubicBezTo>
                    <a:pt x="97" y="207"/>
                    <a:pt x="90" y="217"/>
                    <a:pt x="90" y="230"/>
                  </a:cubicBezTo>
                  <a:cubicBezTo>
                    <a:pt x="90" y="240"/>
                    <a:pt x="93" y="248"/>
                    <a:pt x="100" y="253"/>
                  </a:cubicBezTo>
                  <a:cubicBezTo>
                    <a:pt x="107" y="257"/>
                    <a:pt x="115" y="260"/>
                    <a:pt x="127" y="260"/>
                  </a:cubicBezTo>
                  <a:close/>
                  <a:moveTo>
                    <a:pt x="95" y="333"/>
                  </a:moveTo>
                  <a:lnTo>
                    <a:pt x="95" y="333"/>
                  </a:lnTo>
                  <a:cubicBezTo>
                    <a:pt x="80" y="333"/>
                    <a:pt x="67" y="330"/>
                    <a:pt x="55" y="325"/>
                  </a:cubicBezTo>
                  <a:cubicBezTo>
                    <a:pt x="43" y="321"/>
                    <a:pt x="34" y="314"/>
                    <a:pt x="25" y="305"/>
                  </a:cubicBezTo>
                  <a:cubicBezTo>
                    <a:pt x="17" y="296"/>
                    <a:pt x="11" y="286"/>
                    <a:pt x="7" y="275"/>
                  </a:cubicBezTo>
                  <a:cubicBezTo>
                    <a:pt x="2" y="263"/>
                    <a:pt x="0" y="251"/>
                    <a:pt x="0" y="237"/>
                  </a:cubicBezTo>
                  <a:cubicBezTo>
                    <a:pt x="0" y="204"/>
                    <a:pt x="14" y="178"/>
                    <a:pt x="42" y="159"/>
                  </a:cubicBezTo>
                  <a:cubicBezTo>
                    <a:pt x="70" y="140"/>
                    <a:pt x="116" y="127"/>
                    <a:pt x="178" y="121"/>
                  </a:cubicBezTo>
                  <a:cubicBezTo>
                    <a:pt x="178" y="107"/>
                    <a:pt x="173" y="96"/>
                    <a:pt x="166" y="87"/>
                  </a:cubicBezTo>
                  <a:cubicBezTo>
                    <a:pt x="158" y="79"/>
                    <a:pt x="146" y="75"/>
                    <a:pt x="129" y="75"/>
                  </a:cubicBezTo>
                  <a:cubicBezTo>
                    <a:pt x="115" y="75"/>
                    <a:pt x="101" y="77"/>
                    <a:pt x="88" y="83"/>
                  </a:cubicBezTo>
                  <a:cubicBezTo>
                    <a:pt x="74" y="88"/>
                    <a:pt x="60" y="95"/>
                    <a:pt x="45" y="104"/>
                  </a:cubicBezTo>
                  <a:lnTo>
                    <a:pt x="11" y="42"/>
                  </a:lnTo>
                  <a:cubicBezTo>
                    <a:pt x="31" y="29"/>
                    <a:pt x="53" y="19"/>
                    <a:pt x="75" y="12"/>
                  </a:cubicBezTo>
                  <a:cubicBezTo>
                    <a:pt x="97" y="4"/>
                    <a:pt x="121" y="0"/>
                    <a:pt x="146" y="0"/>
                  </a:cubicBezTo>
                  <a:cubicBezTo>
                    <a:pt x="187" y="0"/>
                    <a:pt x="219" y="12"/>
                    <a:pt x="240" y="35"/>
                  </a:cubicBezTo>
                  <a:cubicBezTo>
                    <a:pt x="262" y="58"/>
                    <a:pt x="273" y="94"/>
                    <a:pt x="273" y="143"/>
                  </a:cubicBezTo>
                  <a:lnTo>
                    <a:pt x="273" y="325"/>
                  </a:lnTo>
                  <a:lnTo>
                    <a:pt x="196" y="325"/>
                  </a:lnTo>
                  <a:lnTo>
                    <a:pt x="189" y="293"/>
                  </a:lnTo>
                  <a:lnTo>
                    <a:pt x="187" y="293"/>
                  </a:lnTo>
                  <a:cubicBezTo>
                    <a:pt x="173" y="304"/>
                    <a:pt x="159" y="314"/>
                    <a:pt x="144" y="322"/>
                  </a:cubicBezTo>
                  <a:cubicBezTo>
                    <a:pt x="129" y="329"/>
                    <a:pt x="113" y="333"/>
                    <a:pt x="95"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22" name="Freeform 9"/>
            <p:cNvSpPr>
              <a:spLocks/>
            </p:cNvSpPr>
            <p:nvPr userDrawn="1"/>
          </p:nvSpPr>
          <p:spPr bwMode="auto">
            <a:xfrm>
              <a:off x="4856163" y="2752725"/>
              <a:ext cx="136525" cy="249238"/>
            </a:xfrm>
            <a:custGeom>
              <a:avLst/>
              <a:gdLst>
                <a:gd name="T0" fmla="*/ 153 w 223"/>
                <a:gd name="T1" fmla="*/ 410 h 410"/>
                <a:gd name="T2" fmla="*/ 153 w 223"/>
                <a:gd name="T3" fmla="*/ 410 h 410"/>
                <a:gd name="T4" fmla="*/ 102 w 223"/>
                <a:gd name="T5" fmla="*/ 401 h 410"/>
                <a:gd name="T6" fmla="*/ 68 w 223"/>
                <a:gd name="T7" fmla="*/ 376 h 410"/>
                <a:gd name="T8" fmla="*/ 49 w 223"/>
                <a:gd name="T9" fmla="*/ 337 h 410"/>
                <a:gd name="T10" fmla="*/ 43 w 223"/>
                <a:gd name="T11" fmla="*/ 287 h 410"/>
                <a:gd name="T12" fmla="*/ 43 w 223"/>
                <a:gd name="T13" fmla="*/ 158 h 410"/>
                <a:gd name="T14" fmla="*/ 0 w 223"/>
                <a:gd name="T15" fmla="*/ 158 h 410"/>
                <a:gd name="T16" fmla="*/ 0 w 223"/>
                <a:gd name="T17" fmla="*/ 89 h 410"/>
                <a:gd name="T18" fmla="*/ 48 w 223"/>
                <a:gd name="T19" fmla="*/ 85 h 410"/>
                <a:gd name="T20" fmla="*/ 59 w 223"/>
                <a:gd name="T21" fmla="*/ 0 h 410"/>
                <a:gd name="T22" fmla="*/ 137 w 223"/>
                <a:gd name="T23" fmla="*/ 0 h 410"/>
                <a:gd name="T24" fmla="*/ 137 w 223"/>
                <a:gd name="T25" fmla="*/ 85 h 410"/>
                <a:gd name="T26" fmla="*/ 213 w 223"/>
                <a:gd name="T27" fmla="*/ 85 h 410"/>
                <a:gd name="T28" fmla="*/ 213 w 223"/>
                <a:gd name="T29" fmla="*/ 158 h 410"/>
                <a:gd name="T30" fmla="*/ 137 w 223"/>
                <a:gd name="T31" fmla="*/ 158 h 410"/>
                <a:gd name="T32" fmla="*/ 137 w 223"/>
                <a:gd name="T33" fmla="*/ 286 h 410"/>
                <a:gd name="T34" fmla="*/ 148 w 223"/>
                <a:gd name="T35" fmla="*/ 324 h 410"/>
                <a:gd name="T36" fmla="*/ 178 w 223"/>
                <a:gd name="T37" fmla="*/ 336 h 410"/>
                <a:gd name="T38" fmla="*/ 194 w 223"/>
                <a:gd name="T39" fmla="*/ 334 h 410"/>
                <a:gd name="T40" fmla="*/ 208 w 223"/>
                <a:gd name="T41" fmla="*/ 330 h 410"/>
                <a:gd name="T42" fmla="*/ 223 w 223"/>
                <a:gd name="T43" fmla="*/ 398 h 410"/>
                <a:gd name="T44" fmla="*/ 193 w 223"/>
                <a:gd name="T45" fmla="*/ 406 h 410"/>
                <a:gd name="T46" fmla="*/ 153 w 223"/>
                <a:gd name="T47"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3" h="410">
                  <a:moveTo>
                    <a:pt x="153" y="410"/>
                  </a:moveTo>
                  <a:lnTo>
                    <a:pt x="153" y="410"/>
                  </a:lnTo>
                  <a:cubicBezTo>
                    <a:pt x="133" y="410"/>
                    <a:pt x="116" y="407"/>
                    <a:pt x="102" y="401"/>
                  </a:cubicBezTo>
                  <a:cubicBezTo>
                    <a:pt x="88" y="395"/>
                    <a:pt x="77" y="387"/>
                    <a:pt x="68" y="376"/>
                  </a:cubicBezTo>
                  <a:cubicBezTo>
                    <a:pt x="60" y="365"/>
                    <a:pt x="53" y="352"/>
                    <a:pt x="49" y="337"/>
                  </a:cubicBezTo>
                  <a:cubicBezTo>
                    <a:pt x="45" y="322"/>
                    <a:pt x="43" y="305"/>
                    <a:pt x="43" y="287"/>
                  </a:cubicBezTo>
                  <a:lnTo>
                    <a:pt x="43" y="158"/>
                  </a:lnTo>
                  <a:lnTo>
                    <a:pt x="0" y="158"/>
                  </a:lnTo>
                  <a:lnTo>
                    <a:pt x="0" y="89"/>
                  </a:lnTo>
                  <a:lnTo>
                    <a:pt x="48" y="85"/>
                  </a:lnTo>
                  <a:lnTo>
                    <a:pt x="59" y="0"/>
                  </a:lnTo>
                  <a:lnTo>
                    <a:pt x="137" y="0"/>
                  </a:lnTo>
                  <a:lnTo>
                    <a:pt x="137" y="85"/>
                  </a:lnTo>
                  <a:lnTo>
                    <a:pt x="213" y="85"/>
                  </a:lnTo>
                  <a:lnTo>
                    <a:pt x="213" y="158"/>
                  </a:lnTo>
                  <a:lnTo>
                    <a:pt x="137" y="158"/>
                  </a:lnTo>
                  <a:lnTo>
                    <a:pt x="137" y="286"/>
                  </a:lnTo>
                  <a:cubicBezTo>
                    <a:pt x="137" y="304"/>
                    <a:pt x="141" y="317"/>
                    <a:pt x="148" y="324"/>
                  </a:cubicBezTo>
                  <a:cubicBezTo>
                    <a:pt x="156" y="332"/>
                    <a:pt x="166" y="336"/>
                    <a:pt x="178" y="336"/>
                  </a:cubicBezTo>
                  <a:cubicBezTo>
                    <a:pt x="183" y="336"/>
                    <a:pt x="189" y="336"/>
                    <a:pt x="194" y="334"/>
                  </a:cubicBezTo>
                  <a:cubicBezTo>
                    <a:pt x="199" y="333"/>
                    <a:pt x="204" y="332"/>
                    <a:pt x="208" y="330"/>
                  </a:cubicBezTo>
                  <a:lnTo>
                    <a:pt x="223" y="398"/>
                  </a:lnTo>
                  <a:cubicBezTo>
                    <a:pt x="214" y="401"/>
                    <a:pt x="204" y="403"/>
                    <a:pt x="193" y="406"/>
                  </a:cubicBezTo>
                  <a:cubicBezTo>
                    <a:pt x="181" y="409"/>
                    <a:pt x="168" y="410"/>
                    <a:pt x="153" y="41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23" name="Freeform 10"/>
            <p:cNvSpPr>
              <a:spLocks noEditPoints="1"/>
            </p:cNvSpPr>
            <p:nvPr userDrawn="1"/>
          </p:nvSpPr>
          <p:spPr bwMode="auto">
            <a:xfrm>
              <a:off x="5019675" y="2714625"/>
              <a:ext cx="66675" cy="282575"/>
            </a:xfrm>
            <a:custGeom>
              <a:avLst/>
              <a:gdLst>
                <a:gd name="T0" fmla="*/ 7 w 109"/>
                <a:gd name="T1" fmla="*/ 145 h 462"/>
                <a:gd name="T2" fmla="*/ 7 w 109"/>
                <a:gd name="T3" fmla="*/ 145 h 462"/>
                <a:gd name="T4" fmla="*/ 102 w 109"/>
                <a:gd name="T5" fmla="*/ 145 h 462"/>
                <a:gd name="T6" fmla="*/ 102 w 109"/>
                <a:gd name="T7" fmla="*/ 462 h 462"/>
                <a:gd name="T8" fmla="*/ 7 w 109"/>
                <a:gd name="T9" fmla="*/ 462 h 462"/>
                <a:gd name="T10" fmla="*/ 7 w 109"/>
                <a:gd name="T11" fmla="*/ 145 h 462"/>
                <a:gd name="T12" fmla="*/ 54 w 109"/>
                <a:gd name="T13" fmla="*/ 98 h 462"/>
                <a:gd name="T14" fmla="*/ 54 w 109"/>
                <a:gd name="T15" fmla="*/ 98 h 462"/>
                <a:gd name="T16" fmla="*/ 15 w 109"/>
                <a:gd name="T17" fmla="*/ 84 h 462"/>
                <a:gd name="T18" fmla="*/ 0 w 109"/>
                <a:gd name="T19" fmla="*/ 49 h 462"/>
                <a:gd name="T20" fmla="*/ 15 w 109"/>
                <a:gd name="T21" fmla="*/ 14 h 462"/>
                <a:gd name="T22" fmla="*/ 54 w 109"/>
                <a:gd name="T23" fmla="*/ 0 h 462"/>
                <a:gd name="T24" fmla="*/ 94 w 109"/>
                <a:gd name="T25" fmla="*/ 14 h 462"/>
                <a:gd name="T26" fmla="*/ 109 w 109"/>
                <a:gd name="T27" fmla="*/ 49 h 462"/>
                <a:gd name="T28" fmla="*/ 94 w 109"/>
                <a:gd name="T29" fmla="*/ 84 h 462"/>
                <a:gd name="T30" fmla="*/ 54 w 109"/>
                <a:gd name="T31" fmla="*/ 98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462">
                  <a:moveTo>
                    <a:pt x="7" y="145"/>
                  </a:moveTo>
                  <a:lnTo>
                    <a:pt x="7" y="145"/>
                  </a:lnTo>
                  <a:lnTo>
                    <a:pt x="102" y="145"/>
                  </a:lnTo>
                  <a:lnTo>
                    <a:pt x="102" y="462"/>
                  </a:lnTo>
                  <a:lnTo>
                    <a:pt x="7" y="462"/>
                  </a:lnTo>
                  <a:lnTo>
                    <a:pt x="7" y="145"/>
                  </a:lnTo>
                  <a:close/>
                  <a:moveTo>
                    <a:pt x="54" y="98"/>
                  </a:moveTo>
                  <a:lnTo>
                    <a:pt x="54" y="98"/>
                  </a:lnTo>
                  <a:cubicBezTo>
                    <a:pt x="38" y="98"/>
                    <a:pt x="25" y="93"/>
                    <a:pt x="15" y="84"/>
                  </a:cubicBezTo>
                  <a:cubicBezTo>
                    <a:pt x="5" y="75"/>
                    <a:pt x="0" y="63"/>
                    <a:pt x="0" y="49"/>
                  </a:cubicBezTo>
                  <a:cubicBezTo>
                    <a:pt x="0" y="34"/>
                    <a:pt x="5" y="22"/>
                    <a:pt x="15" y="14"/>
                  </a:cubicBezTo>
                  <a:cubicBezTo>
                    <a:pt x="25" y="5"/>
                    <a:pt x="38" y="0"/>
                    <a:pt x="54" y="0"/>
                  </a:cubicBezTo>
                  <a:cubicBezTo>
                    <a:pt x="70" y="0"/>
                    <a:pt x="84" y="5"/>
                    <a:pt x="94" y="14"/>
                  </a:cubicBezTo>
                  <a:cubicBezTo>
                    <a:pt x="104" y="22"/>
                    <a:pt x="109" y="34"/>
                    <a:pt x="109" y="49"/>
                  </a:cubicBezTo>
                  <a:cubicBezTo>
                    <a:pt x="109" y="63"/>
                    <a:pt x="104" y="75"/>
                    <a:pt x="94" y="84"/>
                  </a:cubicBezTo>
                  <a:cubicBezTo>
                    <a:pt x="84" y="93"/>
                    <a:pt x="70" y="98"/>
                    <a:pt x="54" y="9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24" name="Freeform 11"/>
            <p:cNvSpPr>
              <a:spLocks noEditPoints="1"/>
            </p:cNvSpPr>
            <p:nvPr userDrawn="1"/>
          </p:nvSpPr>
          <p:spPr bwMode="auto">
            <a:xfrm>
              <a:off x="5121275" y="2798763"/>
              <a:ext cx="188912" cy="203200"/>
            </a:xfrm>
            <a:custGeom>
              <a:avLst/>
              <a:gdLst>
                <a:gd name="T0" fmla="*/ 154 w 309"/>
                <a:gd name="T1" fmla="*/ 257 h 333"/>
                <a:gd name="T2" fmla="*/ 154 w 309"/>
                <a:gd name="T3" fmla="*/ 257 h 333"/>
                <a:gd name="T4" fmla="*/ 198 w 309"/>
                <a:gd name="T5" fmla="*/ 232 h 333"/>
                <a:gd name="T6" fmla="*/ 213 w 309"/>
                <a:gd name="T7" fmla="*/ 166 h 333"/>
                <a:gd name="T8" fmla="*/ 198 w 309"/>
                <a:gd name="T9" fmla="*/ 101 h 333"/>
                <a:gd name="T10" fmla="*/ 154 w 309"/>
                <a:gd name="T11" fmla="*/ 76 h 333"/>
                <a:gd name="T12" fmla="*/ 111 w 309"/>
                <a:gd name="T13" fmla="*/ 101 h 333"/>
                <a:gd name="T14" fmla="*/ 96 w 309"/>
                <a:gd name="T15" fmla="*/ 166 h 333"/>
                <a:gd name="T16" fmla="*/ 111 w 309"/>
                <a:gd name="T17" fmla="*/ 232 h 333"/>
                <a:gd name="T18" fmla="*/ 154 w 309"/>
                <a:gd name="T19" fmla="*/ 257 h 333"/>
                <a:gd name="T20" fmla="*/ 154 w 309"/>
                <a:gd name="T21" fmla="*/ 333 h 333"/>
                <a:gd name="T22" fmla="*/ 154 w 309"/>
                <a:gd name="T23" fmla="*/ 333 h 333"/>
                <a:gd name="T24" fmla="*/ 96 w 309"/>
                <a:gd name="T25" fmla="*/ 322 h 333"/>
                <a:gd name="T26" fmla="*/ 47 w 309"/>
                <a:gd name="T27" fmla="*/ 289 h 333"/>
                <a:gd name="T28" fmla="*/ 12 w 309"/>
                <a:gd name="T29" fmla="*/ 237 h 333"/>
                <a:gd name="T30" fmla="*/ 0 w 309"/>
                <a:gd name="T31" fmla="*/ 166 h 333"/>
                <a:gd name="T32" fmla="*/ 12 w 309"/>
                <a:gd name="T33" fmla="*/ 96 h 333"/>
                <a:gd name="T34" fmla="*/ 47 w 309"/>
                <a:gd name="T35" fmla="*/ 44 h 333"/>
                <a:gd name="T36" fmla="*/ 96 w 309"/>
                <a:gd name="T37" fmla="*/ 11 h 333"/>
                <a:gd name="T38" fmla="*/ 154 w 309"/>
                <a:gd name="T39" fmla="*/ 0 h 333"/>
                <a:gd name="T40" fmla="*/ 212 w 309"/>
                <a:gd name="T41" fmla="*/ 11 h 333"/>
                <a:gd name="T42" fmla="*/ 262 w 309"/>
                <a:gd name="T43" fmla="*/ 44 h 333"/>
                <a:gd name="T44" fmla="*/ 296 w 309"/>
                <a:gd name="T45" fmla="*/ 96 h 333"/>
                <a:gd name="T46" fmla="*/ 309 w 309"/>
                <a:gd name="T47" fmla="*/ 166 h 333"/>
                <a:gd name="T48" fmla="*/ 296 w 309"/>
                <a:gd name="T49" fmla="*/ 237 h 333"/>
                <a:gd name="T50" fmla="*/ 262 w 309"/>
                <a:gd name="T51" fmla="*/ 289 h 333"/>
                <a:gd name="T52" fmla="*/ 212 w 309"/>
                <a:gd name="T53" fmla="*/ 322 h 333"/>
                <a:gd name="T54" fmla="*/ 154 w 309"/>
                <a:gd name="T55"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3">
                  <a:moveTo>
                    <a:pt x="154" y="257"/>
                  </a:moveTo>
                  <a:lnTo>
                    <a:pt x="154" y="257"/>
                  </a:lnTo>
                  <a:cubicBezTo>
                    <a:pt x="174" y="257"/>
                    <a:pt x="188" y="249"/>
                    <a:pt x="198" y="232"/>
                  </a:cubicBezTo>
                  <a:cubicBezTo>
                    <a:pt x="208" y="216"/>
                    <a:pt x="213" y="194"/>
                    <a:pt x="213" y="166"/>
                  </a:cubicBezTo>
                  <a:cubicBezTo>
                    <a:pt x="213" y="139"/>
                    <a:pt x="208" y="117"/>
                    <a:pt x="198" y="101"/>
                  </a:cubicBezTo>
                  <a:cubicBezTo>
                    <a:pt x="188" y="84"/>
                    <a:pt x="174" y="76"/>
                    <a:pt x="154" y="76"/>
                  </a:cubicBezTo>
                  <a:cubicBezTo>
                    <a:pt x="135" y="76"/>
                    <a:pt x="120" y="84"/>
                    <a:pt x="111" y="101"/>
                  </a:cubicBezTo>
                  <a:cubicBezTo>
                    <a:pt x="101" y="117"/>
                    <a:pt x="96" y="139"/>
                    <a:pt x="96" y="166"/>
                  </a:cubicBezTo>
                  <a:cubicBezTo>
                    <a:pt x="96" y="194"/>
                    <a:pt x="101" y="216"/>
                    <a:pt x="111" y="232"/>
                  </a:cubicBezTo>
                  <a:cubicBezTo>
                    <a:pt x="120" y="249"/>
                    <a:pt x="135" y="257"/>
                    <a:pt x="154" y="257"/>
                  </a:cubicBezTo>
                  <a:close/>
                  <a:moveTo>
                    <a:pt x="154" y="333"/>
                  </a:moveTo>
                  <a:lnTo>
                    <a:pt x="154" y="333"/>
                  </a:lnTo>
                  <a:cubicBezTo>
                    <a:pt x="134" y="333"/>
                    <a:pt x="115" y="329"/>
                    <a:pt x="96" y="322"/>
                  </a:cubicBezTo>
                  <a:cubicBezTo>
                    <a:pt x="77" y="314"/>
                    <a:pt x="61" y="303"/>
                    <a:pt x="47" y="289"/>
                  </a:cubicBezTo>
                  <a:cubicBezTo>
                    <a:pt x="32" y="275"/>
                    <a:pt x="21" y="258"/>
                    <a:pt x="12" y="237"/>
                  </a:cubicBezTo>
                  <a:cubicBezTo>
                    <a:pt x="4" y="216"/>
                    <a:pt x="0" y="193"/>
                    <a:pt x="0" y="166"/>
                  </a:cubicBezTo>
                  <a:cubicBezTo>
                    <a:pt x="0" y="140"/>
                    <a:pt x="4" y="116"/>
                    <a:pt x="12" y="96"/>
                  </a:cubicBezTo>
                  <a:cubicBezTo>
                    <a:pt x="21" y="75"/>
                    <a:pt x="32" y="58"/>
                    <a:pt x="47" y="44"/>
                  </a:cubicBezTo>
                  <a:cubicBezTo>
                    <a:pt x="61" y="29"/>
                    <a:pt x="77" y="19"/>
                    <a:pt x="96" y="11"/>
                  </a:cubicBezTo>
                  <a:cubicBezTo>
                    <a:pt x="115" y="4"/>
                    <a:pt x="134" y="0"/>
                    <a:pt x="154" y="0"/>
                  </a:cubicBezTo>
                  <a:cubicBezTo>
                    <a:pt x="174" y="0"/>
                    <a:pt x="194" y="4"/>
                    <a:pt x="212" y="11"/>
                  </a:cubicBezTo>
                  <a:cubicBezTo>
                    <a:pt x="231" y="19"/>
                    <a:pt x="247" y="29"/>
                    <a:pt x="262" y="44"/>
                  </a:cubicBezTo>
                  <a:cubicBezTo>
                    <a:pt x="276" y="58"/>
                    <a:pt x="287" y="75"/>
                    <a:pt x="296" y="96"/>
                  </a:cubicBezTo>
                  <a:cubicBezTo>
                    <a:pt x="304" y="116"/>
                    <a:pt x="309" y="140"/>
                    <a:pt x="309" y="166"/>
                  </a:cubicBezTo>
                  <a:cubicBezTo>
                    <a:pt x="309" y="193"/>
                    <a:pt x="304" y="216"/>
                    <a:pt x="296" y="237"/>
                  </a:cubicBezTo>
                  <a:cubicBezTo>
                    <a:pt x="287" y="258"/>
                    <a:pt x="276" y="275"/>
                    <a:pt x="262" y="289"/>
                  </a:cubicBezTo>
                  <a:cubicBezTo>
                    <a:pt x="247" y="303"/>
                    <a:pt x="231" y="314"/>
                    <a:pt x="212" y="322"/>
                  </a:cubicBezTo>
                  <a:cubicBezTo>
                    <a:pt x="194" y="329"/>
                    <a:pt x="174" y="333"/>
                    <a:pt x="154"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25" name="Freeform 12"/>
            <p:cNvSpPr>
              <a:spLocks/>
            </p:cNvSpPr>
            <p:nvPr userDrawn="1"/>
          </p:nvSpPr>
          <p:spPr bwMode="auto">
            <a:xfrm>
              <a:off x="5349875" y="2798763"/>
              <a:ext cx="174625" cy="198438"/>
            </a:xfrm>
            <a:custGeom>
              <a:avLst/>
              <a:gdLst>
                <a:gd name="T0" fmla="*/ 0 w 286"/>
                <a:gd name="T1" fmla="*/ 8 h 325"/>
                <a:gd name="T2" fmla="*/ 0 w 286"/>
                <a:gd name="T3" fmla="*/ 8 h 325"/>
                <a:gd name="T4" fmla="*/ 77 w 286"/>
                <a:gd name="T5" fmla="*/ 8 h 325"/>
                <a:gd name="T6" fmla="*/ 83 w 286"/>
                <a:gd name="T7" fmla="*/ 48 h 325"/>
                <a:gd name="T8" fmla="*/ 86 w 286"/>
                <a:gd name="T9" fmla="*/ 48 h 325"/>
                <a:gd name="T10" fmla="*/ 131 w 286"/>
                <a:gd name="T11" fmla="*/ 14 h 325"/>
                <a:gd name="T12" fmla="*/ 188 w 286"/>
                <a:gd name="T13" fmla="*/ 0 h 325"/>
                <a:gd name="T14" fmla="*/ 263 w 286"/>
                <a:gd name="T15" fmla="*/ 34 h 325"/>
                <a:gd name="T16" fmla="*/ 286 w 286"/>
                <a:gd name="T17" fmla="*/ 128 h 325"/>
                <a:gd name="T18" fmla="*/ 286 w 286"/>
                <a:gd name="T19" fmla="*/ 325 h 325"/>
                <a:gd name="T20" fmla="*/ 192 w 286"/>
                <a:gd name="T21" fmla="*/ 325 h 325"/>
                <a:gd name="T22" fmla="*/ 192 w 286"/>
                <a:gd name="T23" fmla="*/ 140 h 325"/>
                <a:gd name="T24" fmla="*/ 183 w 286"/>
                <a:gd name="T25" fmla="*/ 93 h 325"/>
                <a:gd name="T26" fmla="*/ 153 w 286"/>
                <a:gd name="T27" fmla="*/ 80 h 325"/>
                <a:gd name="T28" fmla="*/ 123 w 286"/>
                <a:gd name="T29" fmla="*/ 88 h 325"/>
                <a:gd name="T30" fmla="*/ 94 w 286"/>
                <a:gd name="T31" fmla="*/ 111 h 325"/>
                <a:gd name="T32" fmla="*/ 94 w 286"/>
                <a:gd name="T33" fmla="*/ 325 h 325"/>
                <a:gd name="T34" fmla="*/ 0 w 286"/>
                <a:gd name="T35" fmla="*/ 325 h 325"/>
                <a:gd name="T36" fmla="*/ 0 w 286"/>
                <a:gd name="T37" fmla="*/ 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6" h="325">
                  <a:moveTo>
                    <a:pt x="0" y="8"/>
                  </a:moveTo>
                  <a:lnTo>
                    <a:pt x="0" y="8"/>
                  </a:lnTo>
                  <a:lnTo>
                    <a:pt x="77" y="8"/>
                  </a:lnTo>
                  <a:lnTo>
                    <a:pt x="83" y="48"/>
                  </a:lnTo>
                  <a:lnTo>
                    <a:pt x="86" y="48"/>
                  </a:lnTo>
                  <a:cubicBezTo>
                    <a:pt x="100" y="35"/>
                    <a:pt x="115" y="24"/>
                    <a:pt x="131" y="14"/>
                  </a:cubicBezTo>
                  <a:cubicBezTo>
                    <a:pt x="147" y="5"/>
                    <a:pt x="166" y="0"/>
                    <a:pt x="188" y="0"/>
                  </a:cubicBezTo>
                  <a:cubicBezTo>
                    <a:pt x="222" y="0"/>
                    <a:pt x="247" y="11"/>
                    <a:pt x="263" y="34"/>
                  </a:cubicBezTo>
                  <a:cubicBezTo>
                    <a:pt x="279" y="57"/>
                    <a:pt x="286" y="88"/>
                    <a:pt x="286" y="128"/>
                  </a:cubicBezTo>
                  <a:lnTo>
                    <a:pt x="286" y="325"/>
                  </a:lnTo>
                  <a:lnTo>
                    <a:pt x="192" y="325"/>
                  </a:lnTo>
                  <a:lnTo>
                    <a:pt x="192" y="140"/>
                  </a:lnTo>
                  <a:cubicBezTo>
                    <a:pt x="192" y="117"/>
                    <a:pt x="189" y="101"/>
                    <a:pt x="183" y="93"/>
                  </a:cubicBezTo>
                  <a:cubicBezTo>
                    <a:pt x="177" y="84"/>
                    <a:pt x="167" y="80"/>
                    <a:pt x="153" y="80"/>
                  </a:cubicBezTo>
                  <a:cubicBezTo>
                    <a:pt x="141" y="80"/>
                    <a:pt x="131" y="83"/>
                    <a:pt x="123" y="88"/>
                  </a:cubicBezTo>
                  <a:cubicBezTo>
                    <a:pt x="114" y="93"/>
                    <a:pt x="105" y="101"/>
                    <a:pt x="94" y="111"/>
                  </a:cubicBezTo>
                  <a:lnTo>
                    <a:pt x="94" y="325"/>
                  </a:lnTo>
                  <a:lnTo>
                    <a:pt x="0" y="325"/>
                  </a:lnTo>
                  <a:lnTo>
                    <a:pt x="0" y="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26" name="Freeform 13"/>
            <p:cNvSpPr>
              <a:spLocks noEditPoints="1"/>
            </p:cNvSpPr>
            <p:nvPr userDrawn="1"/>
          </p:nvSpPr>
          <p:spPr bwMode="auto">
            <a:xfrm>
              <a:off x="5565775" y="2798763"/>
              <a:ext cx="165100" cy="203200"/>
            </a:xfrm>
            <a:custGeom>
              <a:avLst/>
              <a:gdLst>
                <a:gd name="T0" fmla="*/ 126 w 272"/>
                <a:gd name="T1" fmla="*/ 260 h 333"/>
                <a:gd name="T2" fmla="*/ 126 w 272"/>
                <a:gd name="T3" fmla="*/ 260 h 333"/>
                <a:gd name="T4" fmla="*/ 154 w 272"/>
                <a:gd name="T5" fmla="*/ 253 h 333"/>
                <a:gd name="T6" fmla="*/ 178 w 272"/>
                <a:gd name="T7" fmla="*/ 233 h 333"/>
                <a:gd name="T8" fmla="*/ 178 w 272"/>
                <a:gd name="T9" fmla="*/ 177 h 333"/>
                <a:gd name="T10" fmla="*/ 109 w 272"/>
                <a:gd name="T11" fmla="*/ 198 h 333"/>
                <a:gd name="T12" fmla="*/ 90 w 272"/>
                <a:gd name="T13" fmla="*/ 230 h 333"/>
                <a:gd name="T14" fmla="*/ 100 w 272"/>
                <a:gd name="T15" fmla="*/ 253 h 333"/>
                <a:gd name="T16" fmla="*/ 126 w 272"/>
                <a:gd name="T17" fmla="*/ 260 h 333"/>
                <a:gd name="T18" fmla="*/ 94 w 272"/>
                <a:gd name="T19" fmla="*/ 333 h 333"/>
                <a:gd name="T20" fmla="*/ 94 w 272"/>
                <a:gd name="T21" fmla="*/ 333 h 333"/>
                <a:gd name="T22" fmla="*/ 55 w 272"/>
                <a:gd name="T23" fmla="*/ 325 h 333"/>
                <a:gd name="T24" fmla="*/ 25 w 272"/>
                <a:gd name="T25" fmla="*/ 305 h 333"/>
                <a:gd name="T26" fmla="*/ 6 w 272"/>
                <a:gd name="T27" fmla="*/ 275 h 333"/>
                <a:gd name="T28" fmla="*/ 0 w 272"/>
                <a:gd name="T29" fmla="*/ 237 h 333"/>
                <a:gd name="T30" fmla="*/ 42 w 272"/>
                <a:gd name="T31" fmla="*/ 159 h 333"/>
                <a:gd name="T32" fmla="*/ 178 w 272"/>
                <a:gd name="T33" fmla="*/ 121 h 333"/>
                <a:gd name="T34" fmla="*/ 166 w 272"/>
                <a:gd name="T35" fmla="*/ 87 h 333"/>
                <a:gd name="T36" fmla="*/ 128 w 272"/>
                <a:gd name="T37" fmla="*/ 75 h 333"/>
                <a:gd name="T38" fmla="*/ 88 w 272"/>
                <a:gd name="T39" fmla="*/ 83 h 333"/>
                <a:gd name="T40" fmla="*/ 44 w 272"/>
                <a:gd name="T41" fmla="*/ 104 h 333"/>
                <a:gd name="T42" fmla="*/ 11 w 272"/>
                <a:gd name="T43" fmla="*/ 42 h 333"/>
                <a:gd name="T44" fmla="*/ 75 w 272"/>
                <a:gd name="T45" fmla="*/ 12 h 333"/>
                <a:gd name="T46" fmla="*/ 146 w 272"/>
                <a:gd name="T47" fmla="*/ 0 h 333"/>
                <a:gd name="T48" fmla="*/ 240 w 272"/>
                <a:gd name="T49" fmla="*/ 35 h 333"/>
                <a:gd name="T50" fmla="*/ 272 w 272"/>
                <a:gd name="T51" fmla="*/ 143 h 333"/>
                <a:gd name="T52" fmla="*/ 272 w 272"/>
                <a:gd name="T53" fmla="*/ 325 h 333"/>
                <a:gd name="T54" fmla="*/ 195 w 272"/>
                <a:gd name="T55" fmla="*/ 325 h 333"/>
                <a:gd name="T56" fmla="*/ 189 w 272"/>
                <a:gd name="T57" fmla="*/ 293 h 333"/>
                <a:gd name="T58" fmla="*/ 187 w 272"/>
                <a:gd name="T59" fmla="*/ 293 h 333"/>
                <a:gd name="T60" fmla="*/ 144 w 272"/>
                <a:gd name="T61" fmla="*/ 322 h 333"/>
                <a:gd name="T62" fmla="*/ 94 w 272"/>
                <a:gd name="T63"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2" h="333">
                  <a:moveTo>
                    <a:pt x="126" y="260"/>
                  </a:moveTo>
                  <a:lnTo>
                    <a:pt x="126" y="260"/>
                  </a:lnTo>
                  <a:cubicBezTo>
                    <a:pt x="137" y="260"/>
                    <a:pt x="146" y="258"/>
                    <a:pt x="154" y="253"/>
                  </a:cubicBezTo>
                  <a:cubicBezTo>
                    <a:pt x="162" y="248"/>
                    <a:pt x="170" y="242"/>
                    <a:pt x="178" y="233"/>
                  </a:cubicBezTo>
                  <a:lnTo>
                    <a:pt x="178" y="177"/>
                  </a:lnTo>
                  <a:cubicBezTo>
                    <a:pt x="145" y="182"/>
                    <a:pt x="122" y="189"/>
                    <a:pt x="109" y="198"/>
                  </a:cubicBezTo>
                  <a:cubicBezTo>
                    <a:pt x="96" y="207"/>
                    <a:pt x="90" y="217"/>
                    <a:pt x="90" y="230"/>
                  </a:cubicBezTo>
                  <a:cubicBezTo>
                    <a:pt x="90" y="240"/>
                    <a:pt x="93" y="248"/>
                    <a:pt x="100" y="253"/>
                  </a:cubicBezTo>
                  <a:cubicBezTo>
                    <a:pt x="106" y="257"/>
                    <a:pt x="115" y="260"/>
                    <a:pt x="126" y="260"/>
                  </a:cubicBezTo>
                  <a:close/>
                  <a:moveTo>
                    <a:pt x="94" y="333"/>
                  </a:moveTo>
                  <a:lnTo>
                    <a:pt x="94" y="333"/>
                  </a:lnTo>
                  <a:cubicBezTo>
                    <a:pt x="80" y="333"/>
                    <a:pt x="67" y="330"/>
                    <a:pt x="55" y="325"/>
                  </a:cubicBezTo>
                  <a:cubicBezTo>
                    <a:pt x="43" y="321"/>
                    <a:pt x="33" y="314"/>
                    <a:pt x="25" y="305"/>
                  </a:cubicBezTo>
                  <a:cubicBezTo>
                    <a:pt x="17" y="296"/>
                    <a:pt x="11" y="286"/>
                    <a:pt x="6" y="275"/>
                  </a:cubicBezTo>
                  <a:cubicBezTo>
                    <a:pt x="2" y="263"/>
                    <a:pt x="0" y="251"/>
                    <a:pt x="0" y="237"/>
                  </a:cubicBezTo>
                  <a:cubicBezTo>
                    <a:pt x="0" y="204"/>
                    <a:pt x="14" y="178"/>
                    <a:pt x="42" y="159"/>
                  </a:cubicBezTo>
                  <a:cubicBezTo>
                    <a:pt x="70" y="140"/>
                    <a:pt x="115" y="127"/>
                    <a:pt x="178" y="121"/>
                  </a:cubicBezTo>
                  <a:cubicBezTo>
                    <a:pt x="177" y="107"/>
                    <a:pt x="173" y="96"/>
                    <a:pt x="166" y="87"/>
                  </a:cubicBezTo>
                  <a:cubicBezTo>
                    <a:pt x="158" y="79"/>
                    <a:pt x="146" y="75"/>
                    <a:pt x="128" y="75"/>
                  </a:cubicBezTo>
                  <a:cubicBezTo>
                    <a:pt x="115" y="75"/>
                    <a:pt x="101" y="77"/>
                    <a:pt x="88" y="83"/>
                  </a:cubicBezTo>
                  <a:cubicBezTo>
                    <a:pt x="74" y="88"/>
                    <a:pt x="60" y="95"/>
                    <a:pt x="44" y="104"/>
                  </a:cubicBezTo>
                  <a:lnTo>
                    <a:pt x="11" y="42"/>
                  </a:lnTo>
                  <a:cubicBezTo>
                    <a:pt x="31" y="29"/>
                    <a:pt x="52" y="19"/>
                    <a:pt x="75" y="12"/>
                  </a:cubicBezTo>
                  <a:cubicBezTo>
                    <a:pt x="97" y="4"/>
                    <a:pt x="121" y="0"/>
                    <a:pt x="146" y="0"/>
                  </a:cubicBezTo>
                  <a:cubicBezTo>
                    <a:pt x="187" y="0"/>
                    <a:pt x="218" y="12"/>
                    <a:pt x="240" y="35"/>
                  </a:cubicBezTo>
                  <a:cubicBezTo>
                    <a:pt x="261" y="58"/>
                    <a:pt x="272" y="94"/>
                    <a:pt x="272" y="143"/>
                  </a:cubicBezTo>
                  <a:lnTo>
                    <a:pt x="272" y="325"/>
                  </a:lnTo>
                  <a:lnTo>
                    <a:pt x="195" y="325"/>
                  </a:lnTo>
                  <a:lnTo>
                    <a:pt x="189" y="293"/>
                  </a:lnTo>
                  <a:lnTo>
                    <a:pt x="187" y="293"/>
                  </a:lnTo>
                  <a:cubicBezTo>
                    <a:pt x="173" y="304"/>
                    <a:pt x="159" y="314"/>
                    <a:pt x="144" y="322"/>
                  </a:cubicBezTo>
                  <a:cubicBezTo>
                    <a:pt x="129" y="329"/>
                    <a:pt x="112" y="333"/>
                    <a:pt x="94"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27" name="Freeform 14"/>
            <p:cNvSpPr>
              <a:spLocks/>
            </p:cNvSpPr>
            <p:nvPr userDrawn="1"/>
          </p:nvSpPr>
          <p:spPr bwMode="auto">
            <a:xfrm>
              <a:off x="5780088" y="2724150"/>
              <a:ext cx="80962" cy="277813"/>
            </a:xfrm>
            <a:custGeom>
              <a:avLst/>
              <a:gdLst>
                <a:gd name="T0" fmla="*/ 86 w 133"/>
                <a:gd name="T1" fmla="*/ 456 h 456"/>
                <a:gd name="T2" fmla="*/ 86 w 133"/>
                <a:gd name="T3" fmla="*/ 456 h 456"/>
                <a:gd name="T4" fmla="*/ 45 w 133"/>
                <a:gd name="T5" fmla="*/ 448 h 456"/>
                <a:gd name="T6" fmla="*/ 19 w 133"/>
                <a:gd name="T7" fmla="*/ 427 h 456"/>
                <a:gd name="T8" fmla="*/ 4 w 133"/>
                <a:gd name="T9" fmla="*/ 393 h 456"/>
                <a:gd name="T10" fmla="*/ 0 w 133"/>
                <a:gd name="T11" fmla="*/ 350 h 456"/>
                <a:gd name="T12" fmla="*/ 0 w 133"/>
                <a:gd name="T13" fmla="*/ 0 h 456"/>
                <a:gd name="T14" fmla="*/ 94 w 133"/>
                <a:gd name="T15" fmla="*/ 0 h 456"/>
                <a:gd name="T16" fmla="*/ 94 w 133"/>
                <a:gd name="T17" fmla="*/ 353 h 456"/>
                <a:gd name="T18" fmla="*/ 99 w 133"/>
                <a:gd name="T19" fmla="*/ 374 h 456"/>
                <a:gd name="T20" fmla="*/ 110 w 133"/>
                <a:gd name="T21" fmla="*/ 380 h 456"/>
                <a:gd name="T22" fmla="*/ 116 w 133"/>
                <a:gd name="T23" fmla="*/ 380 h 456"/>
                <a:gd name="T24" fmla="*/ 122 w 133"/>
                <a:gd name="T25" fmla="*/ 378 h 456"/>
                <a:gd name="T26" fmla="*/ 133 w 133"/>
                <a:gd name="T27" fmla="*/ 448 h 456"/>
                <a:gd name="T28" fmla="*/ 114 w 133"/>
                <a:gd name="T29" fmla="*/ 454 h 456"/>
                <a:gd name="T30" fmla="*/ 86 w 133"/>
                <a:gd name="T31"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456">
                  <a:moveTo>
                    <a:pt x="86" y="456"/>
                  </a:moveTo>
                  <a:lnTo>
                    <a:pt x="86" y="456"/>
                  </a:lnTo>
                  <a:cubicBezTo>
                    <a:pt x="70" y="456"/>
                    <a:pt x="56" y="453"/>
                    <a:pt x="45" y="448"/>
                  </a:cubicBezTo>
                  <a:cubicBezTo>
                    <a:pt x="34" y="443"/>
                    <a:pt x="25" y="436"/>
                    <a:pt x="19" y="427"/>
                  </a:cubicBezTo>
                  <a:cubicBezTo>
                    <a:pt x="12" y="418"/>
                    <a:pt x="7" y="406"/>
                    <a:pt x="4" y="393"/>
                  </a:cubicBezTo>
                  <a:cubicBezTo>
                    <a:pt x="1" y="380"/>
                    <a:pt x="0" y="366"/>
                    <a:pt x="0" y="350"/>
                  </a:cubicBezTo>
                  <a:lnTo>
                    <a:pt x="0" y="0"/>
                  </a:lnTo>
                  <a:lnTo>
                    <a:pt x="94" y="0"/>
                  </a:lnTo>
                  <a:lnTo>
                    <a:pt x="94" y="353"/>
                  </a:lnTo>
                  <a:cubicBezTo>
                    <a:pt x="94" y="363"/>
                    <a:pt x="96" y="370"/>
                    <a:pt x="99" y="374"/>
                  </a:cubicBezTo>
                  <a:cubicBezTo>
                    <a:pt x="103" y="378"/>
                    <a:pt x="107" y="380"/>
                    <a:pt x="110" y="380"/>
                  </a:cubicBezTo>
                  <a:lnTo>
                    <a:pt x="116" y="380"/>
                  </a:lnTo>
                  <a:cubicBezTo>
                    <a:pt x="117" y="380"/>
                    <a:pt x="119" y="379"/>
                    <a:pt x="122" y="378"/>
                  </a:cubicBezTo>
                  <a:lnTo>
                    <a:pt x="133" y="448"/>
                  </a:lnTo>
                  <a:cubicBezTo>
                    <a:pt x="128" y="450"/>
                    <a:pt x="122" y="452"/>
                    <a:pt x="114" y="454"/>
                  </a:cubicBezTo>
                  <a:cubicBezTo>
                    <a:pt x="106" y="455"/>
                    <a:pt x="97" y="456"/>
                    <a:pt x="86" y="456"/>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28" name="Freeform 15"/>
            <p:cNvSpPr>
              <a:spLocks/>
            </p:cNvSpPr>
            <p:nvPr userDrawn="1"/>
          </p:nvSpPr>
          <p:spPr bwMode="auto">
            <a:xfrm>
              <a:off x="5962650" y="2738438"/>
              <a:ext cx="201612" cy="263525"/>
            </a:xfrm>
            <a:custGeom>
              <a:avLst/>
              <a:gdLst>
                <a:gd name="T0" fmla="*/ 193 w 328"/>
                <a:gd name="T1" fmla="*/ 433 h 433"/>
                <a:gd name="T2" fmla="*/ 193 w 328"/>
                <a:gd name="T3" fmla="*/ 433 h 433"/>
                <a:gd name="T4" fmla="*/ 119 w 328"/>
                <a:gd name="T5" fmla="*/ 419 h 433"/>
                <a:gd name="T6" fmla="*/ 57 w 328"/>
                <a:gd name="T7" fmla="*/ 378 h 433"/>
                <a:gd name="T8" fmla="*/ 15 w 328"/>
                <a:gd name="T9" fmla="*/ 312 h 433"/>
                <a:gd name="T10" fmla="*/ 0 w 328"/>
                <a:gd name="T11" fmla="*/ 219 h 433"/>
                <a:gd name="T12" fmla="*/ 16 w 328"/>
                <a:gd name="T13" fmla="*/ 127 h 433"/>
                <a:gd name="T14" fmla="*/ 58 w 328"/>
                <a:gd name="T15" fmla="*/ 58 h 433"/>
                <a:gd name="T16" fmla="*/ 121 w 328"/>
                <a:gd name="T17" fmla="*/ 15 h 433"/>
                <a:gd name="T18" fmla="*/ 197 w 328"/>
                <a:gd name="T19" fmla="*/ 0 h 433"/>
                <a:gd name="T20" fmla="*/ 269 w 328"/>
                <a:gd name="T21" fmla="*/ 17 h 433"/>
                <a:gd name="T22" fmla="*/ 322 w 328"/>
                <a:gd name="T23" fmla="*/ 55 h 433"/>
                <a:gd name="T24" fmla="*/ 272 w 328"/>
                <a:gd name="T25" fmla="*/ 115 h 433"/>
                <a:gd name="T26" fmla="*/ 239 w 328"/>
                <a:gd name="T27" fmla="*/ 91 h 433"/>
                <a:gd name="T28" fmla="*/ 199 w 328"/>
                <a:gd name="T29" fmla="*/ 81 h 433"/>
                <a:gd name="T30" fmla="*/ 159 w 328"/>
                <a:gd name="T31" fmla="*/ 91 h 433"/>
                <a:gd name="T32" fmla="*/ 126 w 328"/>
                <a:gd name="T33" fmla="*/ 117 h 433"/>
                <a:gd name="T34" fmla="*/ 104 w 328"/>
                <a:gd name="T35" fmla="*/ 160 h 433"/>
                <a:gd name="T36" fmla="*/ 96 w 328"/>
                <a:gd name="T37" fmla="*/ 216 h 433"/>
                <a:gd name="T38" fmla="*/ 124 w 328"/>
                <a:gd name="T39" fmla="*/ 316 h 433"/>
                <a:gd name="T40" fmla="*/ 197 w 328"/>
                <a:gd name="T41" fmla="*/ 352 h 433"/>
                <a:gd name="T42" fmla="*/ 243 w 328"/>
                <a:gd name="T43" fmla="*/ 340 h 433"/>
                <a:gd name="T44" fmla="*/ 279 w 328"/>
                <a:gd name="T45" fmla="*/ 313 h 433"/>
                <a:gd name="T46" fmla="*/ 328 w 328"/>
                <a:gd name="T47" fmla="*/ 371 h 433"/>
                <a:gd name="T48" fmla="*/ 193 w 328"/>
                <a:gd name="T49"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8" h="433">
                  <a:moveTo>
                    <a:pt x="193" y="433"/>
                  </a:moveTo>
                  <a:lnTo>
                    <a:pt x="193" y="433"/>
                  </a:lnTo>
                  <a:cubicBezTo>
                    <a:pt x="167" y="433"/>
                    <a:pt x="142" y="428"/>
                    <a:pt x="119" y="419"/>
                  </a:cubicBezTo>
                  <a:cubicBezTo>
                    <a:pt x="95" y="410"/>
                    <a:pt x="74" y="396"/>
                    <a:pt x="57" y="378"/>
                  </a:cubicBezTo>
                  <a:cubicBezTo>
                    <a:pt x="39" y="361"/>
                    <a:pt x="25" y="338"/>
                    <a:pt x="15" y="312"/>
                  </a:cubicBezTo>
                  <a:cubicBezTo>
                    <a:pt x="5" y="285"/>
                    <a:pt x="0" y="254"/>
                    <a:pt x="0" y="219"/>
                  </a:cubicBezTo>
                  <a:cubicBezTo>
                    <a:pt x="0" y="185"/>
                    <a:pt x="5" y="154"/>
                    <a:pt x="16" y="127"/>
                  </a:cubicBezTo>
                  <a:cubicBezTo>
                    <a:pt x="26" y="100"/>
                    <a:pt x="40" y="77"/>
                    <a:pt x="58" y="58"/>
                  </a:cubicBezTo>
                  <a:cubicBezTo>
                    <a:pt x="76" y="39"/>
                    <a:pt x="97" y="25"/>
                    <a:pt x="121" y="15"/>
                  </a:cubicBezTo>
                  <a:cubicBezTo>
                    <a:pt x="145" y="5"/>
                    <a:pt x="170" y="0"/>
                    <a:pt x="197" y="0"/>
                  </a:cubicBezTo>
                  <a:cubicBezTo>
                    <a:pt x="224" y="0"/>
                    <a:pt x="248" y="6"/>
                    <a:pt x="269" y="17"/>
                  </a:cubicBezTo>
                  <a:cubicBezTo>
                    <a:pt x="290" y="27"/>
                    <a:pt x="308" y="40"/>
                    <a:pt x="322" y="55"/>
                  </a:cubicBezTo>
                  <a:lnTo>
                    <a:pt x="272" y="115"/>
                  </a:lnTo>
                  <a:cubicBezTo>
                    <a:pt x="261" y="105"/>
                    <a:pt x="250" y="97"/>
                    <a:pt x="239" y="91"/>
                  </a:cubicBezTo>
                  <a:cubicBezTo>
                    <a:pt x="227" y="85"/>
                    <a:pt x="213" y="81"/>
                    <a:pt x="199" y="81"/>
                  </a:cubicBezTo>
                  <a:cubicBezTo>
                    <a:pt x="184" y="81"/>
                    <a:pt x="171" y="85"/>
                    <a:pt x="159" y="91"/>
                  </a:cubicBezTo>
                  <a:cubicBezTo>
                    <a:pt x="146" y="97"/>
                    <a:pt x="135" y="106"/>
                    <a:pt x="126" y="117"/>
                  </a:cubicBezTo>
                  <a:cubicBezTo>
                    <a:pt x="117" y="129"/>
                    <a:pt x="109" y="143"/>
                    <a:pt x="104" y="160"/>
                  </a:cubicBezTo>
                  <a:cubicBezTo>
                    <a:pt x="99" y="176"/>
                    <a:pt x="96" y="195"/>
                    <a:pt x="96" y="216"/>
                  </a:cubicBezTo>
                  <a:cubicBezTo>
                    <a:pt x="96" y="259"/>
                    <a:pt x="105" y="292"/>
                    <a:pt x="124" y="316"/>
                  </a:cubicBezTo>
                  <a:cubicBezTo>
                    <a:pt x="142" y="340"/>
                    <a:pt x="167" y="352"/>
                    <a:pt x="197" y="352"/>
                  </a:cubicBezTo>
                  <a:cubicBezTo>
                    <a:pt x="214" y="352"/>
                    <a:pt x="230" y="348"/>
                    <a:pt x="243" y="340"/>
                  </a:cubicBezTo>
                  <a:cubicBezTo>
                    <a:pt x="256" y="333"/>
                    <a:pt x="268" y="324"/>
                    <a:pt x="279" y="313"/>
                  </a:cubicBezTo>
                  <a:lnTo>
                    <a:pt x="328" y="371"/>
                  </a:lnTo>
                  <a:cubicBezTo>
                    <a:pt x="293" y="412"/>
                    <a:pt x="248" y="433"/>
                    <a:pt x="193" y="4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29" name="Freeform 16"/>
            <p:cNvSpPr>
              <a:spLocks noEditPoints="1"/>
            </p:cNvSpPr>
            <p:nvPr userDrawn="1"/>
          </p:nvSpPr>
          <p:spPr bwMode="auto">
            <a:xfrm>
              <a:off x="6188075" y="2798763"/>
              <a:ext cx="173037" cy="203200"/>
            </a:xfrm>
            <a:custGeom>
              <a:avLst/>
              <a:gdLst>
                <a:gd name="T0" fmla="*/ 204 w 284"/>
                <a:gd name="T1" fmla="*/ 132 h 333"/>
                <a:gd name="T2" fmla="*/ 204 w 284"/>
                <a:gd name="T3" fmla="*/ 132 h 333"/>
                <a:gd name="T4" fmla="*/ 192 w 284"/>
                <a:gd name="T5" fmla="*/ 88 h 333"/>
                <a:gd name="T6" fmla="*/ 151 w 284"/>
                <a:gd name="T7" fmla="*/ 72 h 333"/>
                <a:gd name="T8" fmla="*/ 112 w 284"/>
                <a:gd name="T9" fmla="*/ 86 h 333"/>
                <a:gd name="T10" fmla="*/ 90 w 284"/>
                <a:gd name="T11" fmla="*/ 132 h 333"/>
                <a:gd name="T12" fmla="*/ 204 w 284"/>
                <a:gd name="T13" fmla="*/ 132 h 333"/>
                <a:gd name="T14" fmla="*/ 160 w 284"/>
                <a:gd name="T15" fmla="*/ 333 h 333"/>
                <a:gd name="T16" fmla="*/ 160 w 284"/>
                <a:gd name="T17" fmla="*/ 333 h 333"/>
                <a:gd name="T18" fmla="*/ 97 w 284"/>
                <a:gd name="T19" fmla="*/ 322 h 333"/>
                <a:gd name="T20" fmla="*/ 46 w 284"/>
                <a:gd name="T21" fmla="*/ 289 h 333"/>
                <a:gd name="T22" fmla="*/ 12 w 284"/>
                <a:gd name="T23" fmla="*/ 237 h 333"/>
                <a:gd name="T24" fmla="*/ 0 w 284"/>
                <a:gd name="T25" fmla="*/ 166 h 333"/>
                <a:gd name="T26" fmla="*/ 12 w 284"/>
                <a:gd name="T27" fmla="*/ 97 h 333"/>
                <a:gd name="T28" fmla="*/ 46 w 284"/>
                <a:gd name="T29" fmla="*/ 45 h 333"/>
                <a:gd name="T30" fmla="*/ 94 w 284"/>
                <a:gd name="T31" fmla="*/ 12 h 333"/>
                <a:gd name="T32" fmla="*/ 149 w 284"/>
                <a:gd name="T33" fmla="*/ 0 h 333"/>
                <a:gd name="T34" fmla="*/ 209 w 284"/>
                <a:gd name="T35" fmla="*/ 12 h 333"/>
                <a:gd name="T36" fmla="*/ 251 w 284"/>
                <a:gd name="T37" fmla="*/ 44 h 333"/>
                <a:gd name="T38" fmla="*/ 276 w 284"/>
                <a:gd name="T39" fmla="*/ 92 h 333"/>
                <a:gd name="T40" fmla="*/ 284 w 284"/>
                <a:gd name="T41" fmla="*/ 152 h 333"/>
                <a:gd name="T42" fmla="*/ 283 w 284"/>
                <a:gd name="T43" fmla="*/ 177 h 333"/>
                <a:gd name="T44" fmla="*/ 281 w 284"/>
                <a:gd name="T45" fmla="*/ 194 h 333"/>
                <a:gd name="T46" fmla="*/ 90 w 284"/>
                <a:gd name="T47" fmla="*/ 194 h 333"/>
                <a:gd name="T48" fmla="*/ 119 w 284"/>
                <a:gd name="T49" fmla="*/ 245 h 333"/>
                <a:gd name="T50" fmla="*/ 173 w 284"/>
                <a:gd name="T51" fmla="*/ 261 h 333"/>
                <a:gd name="T52" fmla="*/ 242 w 284"/>
                <a:gd name="T53" fmla="*/ 240 h 333"/>
                <a:gd name="T54" fmla="*/ 273 w 284"/>
                <a:gd name="T55" fmla="*/ 297 h 333"/>
                <a:gd name="T56" fmla="*/ 219 w 284"/>
                <a:gd name="T57" fmla="*/ 323 h 333"/>
                <a:gd name="T58" fmla="*/ 160 w 284"/>
                <a:gd name="T59"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4" h="333">
                  <a:moveTo>
                    <a:pt x="204" y="132"/>
                  </a:moveTo>
                  <a:lnTo>
                    <a:pt x="204" y="132"/>
                  </a:lnTo>
                  <a:cubicBezTo>
                    <a:pt x="204" y="114"/>
                    <a:pt x="200" y="99"/>
                    <a:pt x="192" y="88"/>
                  </a:cubicBezTo>
                  <a:cubicBezTo>
                    <a:pt x="184" y="77"/>
                    <a:pt x="170" y="72"/>
                    <a:pt x="151" y="72"/>
                  </a:cubicBezTo>
                  <a:cubicBezTo>
                    <a:pt x="136" y="72"/>
                    <a:pt x="123" y="77"/>
                    <a:pt x="112" y="86"/>
                  </a:cubicBezTo>
                  <a:cubicBezTo>
                    <a:pt x="101" y="96"/>
                    <a:pt x="93" y="111"/>
                    <a:pt x="90" y="132"/>
                  </a:cubicBezTo>
                  <a:lnTo>
                    <a:pt x="204" y="132"/>
                  </a:lnTo>
                  <a:close/>
                  <a:moveTo>
                    <a:pt x="160" y="333"/>
                  </a:moveTo>
                  <a:lnTo>
                    <a:pt x="160" y="333"/>
                  </a:lnTo>
                  <a:cubicBezTo>
                    <a:pt x="138" y="333"/>
                    <a:pt x="116" y="329"/>
                    <a:pt x="97" y="322"/>
                  </a:cubicBezTo>
                  <a:cubicBezTo>
                    <a:pt x="77" y="314"/>
                    <a:pt x="60" y="303"/>
                    <a:pt x="46" y="289"/>
                  </a:cubicBezTo>
                  <a:cubicBezTo>
                    <a:pt x="31" y="275"/>
                    <a:pt x="20" y="257"/>
                    <a:pt x="12" y="237"/>
                  </a:cubicBezTo>
                  <a:cubicBezTo>
                    <a:pt x="4" y="216"/>
                    <a:pt x="0" y="193"/>
                    <a:pt x="0" y="166"/>
                  </a:cubicBezTo>
                  <a:cubicBezTo>
                    <a:pt x="0" y="141"/>
                    <a:pt x="4" y="118"/>
                    <a:pt x="12" y="97"/>
                  </a:cubicBezTo>
                  <a:cubicBezTo>
                    <a:pt x="21" y="76"/>
                    <a:pt x="32" y="59"/>
                    <a:pt x="46" y="45"/>
                  </a:cubicBezTo>
                  <a:cubicBezTo>
                    <a:pt x="60" y="30"/>
                    <a:pt x="76" y="19"/>
                    <a:pt x="94" y="12"/>
                  </a:cubicBezTo>
                  <a:cubicBezTo>
                    <a:pt x="112" y="4"/>
                    <a:pt x="130" y="0"/>
                    <a:pt x="149" y="0"/>
                  </a:cubicBezTo>
                  <a:cubicBezTo>
                    <a:pt x="172" y="0"/>
                    <a:pt x="192" y="4"/>
                    <a:pt x="209" y="12"/>
                  </a:cubicBezTo>
                  <a:cubicBezTo>
                    <a:pt x="225" y="19"/>
                    <a:pt x="239" y="30"/>
                    <a:pt x="251" y="44"/>
                  </a:cubicBezTo>
                  <a:cubicBezTo>
                    <a:pt x="262" y="57"/>
                    <a:pt x="271" y="73"/>
                    <a:pt x="276" y="92"/>
                  </a:cubicBezTo>
                  <a:cubicBezTo>
                    <a:pt x="282" y="110"/>
                    <a:pt x="284" y="131"/>
                    <a:pt x="284" y="152"/>
                  </a:cubicBezTo>
                  <a:cubicBezTo>
                    <a:pt x="284" y="161"/>
                    <a:pt x="284" y="169"/>
                    <a:pt x="283" y="177"/>
                  </a:cubicBezTo>
                  <a:cubicBezTo>
                    <a:pt x="282" y="184"/>
                    <a:pt x="281" y="190"/>
                    <a:pt x="281" y="194"/>
                  </a:cubicBezTo>
                  <a:lnTo>
                    <a:pt x="90" y="194"/>
                  </a:lnTo>
                  <a:cubicBezTo>
                    <a:pt x="95" y="217"/>
                    <a:pt x="104" y="234"/>
                    <a:pt x="119" y="245"/>
                  </a:cubicBezTo>
                  <a:cubicBezTo>
                    <a:pt x="134" y="256"/>
                    <a:pt x="152" y="261"/>
                    <a:pt x="173" y="261"/>
                  </a:cubicBezTo>
                  <a:cubicBezTo>
                    <a:pt x="196" y="261"/>
                    <a:pt x="218" y="254"/>
                    <a:pt x="242" y="240"/>
                  </a:cubicBezTo>
                  <a:lnTo>
                    <a:pt x="273" y="297"/>
                  </a:lnTo>
                  <a:cubicBezTo>
                    <a:pt x="257" y="308"/>
                    <a:pt x="239" y="317"/>
                    <a:pt x="219" y="323"/>
                  </a:cubicBezTo>
                  <a:cubicBezTo>
                    <a:pt x="199" y="330"/>
                    <a:pt x="179" y="333"/>
                    <a:pt x="160"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30" name="Freeform 17"/>
            <p:cNvSpPr>
              <a:spLocks/>
            </p:cNvSpPr>
            <p:nvPr userDrawn="1"/>
          </p:nvSpPr>
          <p:spPr bwMode="auto">
            <a:xfrm>
              <a:off x="6400800" y="2798763"/>
              <a:ext cx="176212" cy="198438"/>
            </a:xfrm>
            <a:custGeom>
              <a:avLst/>
              <a:gdLst>
                <a:gd name="T0" fmla="*/ 0 w 286"/>
                <a:gd name="T1" fmla="*/ 8 h 325"/>
                <a:gd name="T2" fmla="*/ 0 w 286"/>
                <a:gd name="T3" fmla="*/ 8 h 325"/>
                <a:gd name="T4" fmla="*/ 76 w 286"/>
                <a:gd name="T5" fmla="*/ 8 h 325"/>
                <a:gd name="T6" fmla="*/ 83 w 286"/>
                <a:gd name="T7" fmla="*/ 48 h 325"/>
                <a:gd name="T8" fmla="*/ 85 w 286"/>
                <a:gd name="T9" fmla="*/ 48 h 325"/>
                <a:gd name="T10" fmla="*/ 130 w 286"/>
                <a:gd name="T11" fmla="*/ 14 h 325"/>
                <a:gd name="T12" fmla="*/ 187 w 286"/>
                <a:gd name="T13" fmla="*/ 0 h 325"/>
                <a:gd name="T14" fmla="*/ 262 w 286"/>
                <a:gd name="T15" fmla="*/ 34 h 325"/>
                <a:gd name="T16" fmla="*/ 286 w 286"/>
                <a:gd name="T17" fmla="*/ 128 h 325"/>
                <a:gd name="T18" fmla="*/ 286 w 286"/>
                <a:gd name="T19" fmla="*/ 325 h 325"/>
                <a:gd name="T20" fmla="*/ 192 w 286"/>
                <a:gd name="T21" fmla="*/ 325 h 325"/>
                <a:gd name="T22" fmla="*/ 192 w 286"/>
                <a:gd name="T23" fmla="*/ 140 h 325"/>
                <a:gd name="T24" fmla="*/ 182 w 286"/>
                <a:gd name="T25" fmla="*/ 93 h 325"/>
                <a:gd name="T26" fmla="*/ 153 w 286"/>
                <a:gd name="T27" fmla="*/ 80 h 325"/>
                <a:gd name="T28" fmla="*/ 122 w 286"/>
                <a:gd name="T29" fmla="*/ 88 h 325"/>
                <a:gd name="T30" fmla="*/ 94 w 286"/>
                <a:gd name="T31" fmla="*/ 111 h 325"/>
                <a:gd name="T32" fmla="*/ 94 w 286"/>
                <a:gd name="T33" fmla="*/ 325 h 325"/>
                <a:gd name="T34" fmla="*/ 0 w 286"/>
                <a:gd name="T35" fmla="*/ 325 h 325"/>
                <a:gd name="T36" fmla="*/ 0 w 286"/>
                <a:gd name="T37" fmla="*/ 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6" h="325">
                  <a:moveTo>
                    <a:pt x="0" y="8"/>
                  </a:moveTo>
                  <a:lnTo>
                    <a:pt x="0" y="8"/>
                  </a:lnTo>
                  <a:lnTo>
                    <a:pt x="76" y="8"/>
                  </a:lnTo>
                  <a:lnTo>
                    <a:pt x="83" y="48"/>
                  </a:lnTo>
                  <a:lnTo>
                    <a:pt x="85" y="48"/>
                  </a:lnTo>
                  <a:cubicBezTo>
                    <a:pt x="99" y="35"/>
                    <a:pt x="114" y="24"/>
                    <a:pt x="130" y="14"/>
                  </a:cubicBezTo>
                  <a:cubicBezTo>
                    <a:pt x="146" y="5"/>
                    <a:pt x="165" y="0"/>
                    <a:pt x="187" y="0"/>
                  </a:cubicBezTo>
                  <a:cubicBezTo>
                    <a:pt x="222" y="0"/>
                    <a:pt x="247" y="11"/>
                    <a:pt x="262" y="34"/>
                  </a:cubicBezTo>
                  <a:cubicBezTo>
                    <a:pt x="278" y="57"/>
                    <a:pt x="286" y="88"/>
                    <a:pt x="286" y="128"/>
                  </a:cubicBezTo>
                  <a:lnTo>
                    <a:pt x="286" y="325"/>
                  </a:lnTo>
                  <a:lnTo>
                    <a:pt x="192" y="325"/>
                  </a:lnTo>
                  <a:lnTo>
                    <a:pt x="192" y="140"/>
                  </a:lnTo>
                  <a:cubicBezTo>
                    <a:pt x="192" y="117"/>
                    <a:pt x="189" y="101"/>
                    <a:pt x="182" y="93"/>
                  </a:cubicBezTo>
                  <a:cubicBezTo>
                    <a:pt x="176" y="84"/>
                    <a:pt x="166" y="80"/>
                    <a:pt x="153" y="80"/>
                  </a:cubicBezTo>
                  <a:cubicBezTo>
                    <a:pt x="141" y="80"/>
                    <a:pt x="130" y="83"/>
                    <a:pt x="122" y="88"/>
                  </a:cubicBezTo>
                  <a:cubicBezTo>
                    <a:pt x="113" y="93"/>
                    <a:pt x="104" y="101"/>
                    <a:pt x="94" y="111"/>
                  </a:cubicBezTo>
                  <a:lnTo>
                    <a:pt x="94" y="325"/>
                  </a:lnTo>
                  <a:lnTo>
                    <a:pt x="0" y="325"/>
                  </a:lnTo>
                  <a:lnTo>
                    <a:pt x="0" y="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31" name="Freeform 18"/>
            <p:cNvSpPr>
              <a:spLocks/>
            </p:cNvSpPr>
            <p:nvPr userDrawn="1"/>
          </p:nvSpPr>
          <p:spPr bwMode="auto">
            <a:xfrm>
              <a:off x="6607175" y="2752725"/>
              <a:ext cx="134937" cy="249238"/>
            </a:xfrm>
            <a:custGeom>
              <a:avLst/>
              <a:gdLst>
                <a:gd name="T0" fmla="*/ 153 w 223"/>
                <a:gd name="T1" fmla="*/ 410 h 410"/>
                <a:gd name="T2" fmla="*/ 153 w 223"/>
                <a:gd name="T3" fmla="*/ 410 h 410"/>
                <a:gd name="T4" fmla="*/ 103 w 223"/>
                <a:gd name="T5" fmla="*/ 401 h 410"/>
                <a:gd name="T6" fmla="*/ 69 w 223"/>
                <a:gd name="T7" fmla="*/ 376 h 410"/>
                <a:gd name="T8" fmla="*/ 50 w 223"/>
                <a:gd name="T9" fmla="*/ 337 h 410"/>
                <a:gd name="T10" fmla="*/ 44 w 223"/>
                <a:gd name="T11" fmla="*/ 287 h 410"/>
                <a:gd name="T12" fmla="*/ 44 w 223"/>
                <a:gd name="T13" fmla="*/ 158 h 410"/>
                <a:gd name="T14" fmla="*/ 0 w 223"/>
                <a:gd name="T15" fmla="*/ 158 h 410"/>
                <a:gd name="T16" fmla="*/ 0 w 223"/>
                <a:gd name="T17" fmla="*/ 89 h 410"/>
                <a:gd name="T18" fmla="*/ 49 w 223"/>
                <a:gd name="T19" fmla="*/ 85 h 410"/>
                <a:gd name="T20" fmla="*/ 60 w 223"/>
                <a:gd name="T21" fmla="*/ 0 h 410"/>
                <a:gd name="T22" fmla="*/ 138 w 223"/>
                <a:gd name="T23" fmla="*/ 0 h 410"/>
                <a:gd name="T24" fmla="*/ 138 w 223"/>
                <a:gd name="T25" fmla="*/ 85 h 410"/>
                <a:gd name="T26" fmla="*/ 214 w 223"/>
                <a:gd name="T27" fmla="*/ 85 h 410"/>
                <a:gd name="T28" fmla="*/ 214 w 223"/>
                <a:gd name="T29" fmla="*/ 158 h 410"/>
                <a:gd name="T30" fmla="*/ 138 w 223"/>
                <a:gd name="T31" fmla="*/ 158 h 410"/>
                <a:gd name="T32" fmla="*/ 138 w 223"/>
                <a:gd name="T33" fmla="*/ 286 h 410"/>
                <a:gd name="T34" fmla="*/ 149 w 223"/>
                <a:gd name="T35" fmla="*/ 324 h 410"/>
                <a:gd name="T36" fmla="*/ 179 w 223"/>
                <a:gd name="T37" fmla="*/ 336 h 410"/>
                <a:gd name="T38" fmla="*/ 194 w 223"/>
                <a:gd name="T39" fmla="*/ 334 h 410"/>
                <a:gd name="T40" fmla="*/ 209 w 223"/>
                <a:gd name="T41" fmla="*/ 330 h 410"/>
                <a:gd name="T42" fmla="*/ 223 w 223"/>
                <a:gd name="T43" fmla="*/ 398 h 410"/>
                <a:gd name="T44" fmla="*/ 193 w 223"/>
                <a:gd name="T45" fmla="*/ 406 h 410"/>
                <a:gd name="T46" fmla="*/ 153 w 223"/>
                <a:gd name="T47"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3" h="410">
                  <a:moveTo>
                    <a:pt x="153" y="410"/>
                  </a:moveTo>
                  <a:lnTo>
                    <a:pt x="153" y="410"/>
                  </a:lnTo>
                  <a:cubicBezTo>
                    <a:pt x="133" y="410"/>
                    <a:pt x="117" y="407"/>
                    <a:pt x="103" y="401"/>
                  </a:cubicBezTo>
                  <a:cubicBezTo>
                    <a:pt x="89" y="395"/>
                    <a:pt x="78" y="387"/>
                    <a:pt x="69" y="376"/>
                  </a:cubicBezTo>
                  <a:cubicBezTo>
                    <a:pt x="60" y="365"/>
                    <a:pt x="54" y="352"/>
                    <a:pt x="50" y="337"/>
                  </a:cubicBezTo>
                  <a:cubicBezTo>
                    <a:pt x="46" y="322"/>
                    <a:pt x="44" y="305"/>
                    <a:pt x="44" y="287"/>
                  </a:cubicBezTo>
                  <a:lnTo>
                    <a:pt x="44" y="158"/>
                  </a:lnTo>
                  <a:lnTo>
                    <a:pt x="0" y="158"/>
                  </a:lnTo>
                  <a:lnTo>
                    <a:pt x="0" y="89"/>
                  </a:lnTo>
                  <a:lnTo>
                    <a:pt x="49" y="85"/>
                  </a:lnTo>
                  <a:lnTo>
                    <a:pt x="60" y="0"/>
                  </a:lnTo>
                  <a:lnTo>
                    <a:pt x="138" y="0"/>
                  </a:lnTo>
                  <a:lnTo>
                    <a:pt x="138" y="85"/>
                  </a:lnTo>
                  <a:lnTo>
                    <a:pt x="214" y="85"/>
                  </a:lnTo>
                  <a:lnTo>
                    <a:pt x="214" y="158"/>
                  </a:lnTo>
                  <a:lnTo>
                    <a:pt x="138" y="158"/>
                  </a:lnTo>
                  <a:lnTo>
                    <a:pt x="138" y="286"/>
                  </a:lnTo>
                  <a:cubicBezTo>
                    <a:pt x="138" y="304"/>
                    <a:pt x="141" y="317"/>
                    <a:pt x="149" y="324"/>
                  </a:cubicBezTo>
                  <a:cubicBezTo>
                    <a:pt x="156" y="332"/>
                    <a:pt x="166" y="336"/>
                    <a:pt x="179" y="336"/>
                  </a:cubicBezTo>
                  <a:cubicBezTo>
                    <a:pt x="184" y="336"/>
                    <a:pt x="189" y="336"/>
                    <a:pt x="194" y="334"/>
                  </a:cubicBezTo>
                  <a:cubicBezTo>
                    <a:pt x="200" y="333"/>
                    <a:pt x="204" y="332"/>
                    <a:pt x="209" y="330"/>
                  </a:cubicBezTo>
                  <a:lnTo>
                    <a:pt x="223" y="398"/>
                  </a:lnTo>
                  <a:cubicBezTo>
                    <a:pt x="215" y="401"/>
                    <a:pt x="205" y="403"/>
                    <a:pt x="193" y="406"/>
                  </a:cubicBezTo>
                  <a:cubicBezTo>
                    <a:pt x="182" y="409"/>
                    <a:pt x="168" y="410"/>
                    <a:pt x="153" y="41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32" name="Freeform 19"/>
            <p:cNvSpPr>
              <a:spLocks/>
            </p:cNvSpPr>
            <p:nvPr userDrawn="1"/>
          </p:nvSpPr>
          <p:spPr bwMode="auto">
            <a:xfrm>
              <a:off x="6775450" y="2798763"/>
              <a:ext cx="130175" cy="198438"/>
            </a:xfrm>
            <a:custGeom>
              <a:avLst/>
              <a:gdLst>
                <a:gd name="T0" fmla="*/ 0 w 214"/>
                <a:gd name="T1" fmla="*/ 8 h 325"/>
                <a:gd name="T2" fmla="*/ 0 w 214"/>
                <a:gd name="T3" fmla="*/ 8 h 325"/>
                <a:gd name="T4" fmla="*/ 77 w 214"/>
                <a:gd name="T5" fmla="*/ 8 h 325"/>
                <a:gd name="T6" fmla="*/ 83 w 214"/>
                <a:gd name="T7" fmla="*/ 63 h 325"/>
                <a:gd name="T8" fmla="*/ 86 w 214"/>
                <a:gd name="T9" fmla="*/ 63 h 325"/>
                <a:gd name="T10" fmla="*/ 127 w 214"/>
                <a:gd name="T11" fmla="*/ 15 h 325"/>
                <a:gd name="T12" fmla="*/ 176 w 214"/>
                <a:gd name="T13" fmla="*/ 0 h 325"/>
                <a:gd name="T14" fmla="*/ 198 w 214"/>
                <a:gd name="T15" fmla="*/ 2 h 325"/>
                <a:gd name="T16" fmla="*/ 214 w 214"/>
                <a:gd name="T17" fmla="*/ 6 h 325"/>
                <a:gd name="T18" fmla="*/ 198 w 214"/>
                <a:gd name="T19" fmla="*/ 88 h 325"/>
                <a:gd name="T20" fmla="*/ 182 w 214"/>
                <a:gd name="T21" fmla="*/ 84 h 325"/>
                <a:gd name="T22" fmla="*/ 164 w 214"/>
                <a:gd name="T23" fmla="*/ 83 h 325"/>
                <a:gd name="T24" fmla="*/ 126 w 214"/>
                <a:gd name="T25" fmla="*/ 95 h 325"/>
                <a:gd name="T26" fmla="*/ 94 w 214"/>
                <a:gd name="T27" fmla="*/ 141 h 325"/>
                <a:gd name="T28" fmla="*/ 94 w 214"/>
                <a:gd name="T29" fmla="*/ 325 h 325"/>
                <a:gd name="T30" fmla="*/ 0 w 214"/>
                <a:gd name="T31" fmla="*/ 325 h 325"/>
                <a:gd name="T32" fmla="*/ 0 w 214"/>
                <a:gd name="T33" fmla="*/ 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 h="325">
                  <a:moveTo>
                    <a:pt x="0" y="8"/>
                  </a:moveTo>
                  <a:lnTo>
                    <a:pt x="0" y="8"/>
                  </a:lnTo>
                  <a:lnTo>
                    <a:pt x="77" y="8"/>
                  </a:lnTo>
                  <a:lnTo>
                    <a:pt x="83" y="63"/>
                  </a:lnTo>
                  <a:lnTo>
                    <a:pt x="86" y="63"/>
                  </a:lnTo>
                  <a:cubicBezTo>
                    <a:pt x="97" y="42"/>
                    <a:pt x="111" y="26"/>
                    <a:pt x="127" y="15"/>
                  </a:cubicBezTo>
                  <a:cubicBezTo>
                    <a:pt x="143" y="5"/>
                    <a:pt x="160" y="0"/>
                    <a:pt x="176" y="0"/>
                  </a:cubicBezTo>
                  <a:cubicBezTo>
                    <a:pt x="185" y="0"/>
                    <a:pt x="192" y="1"/>
                    <a:pt x="198" y="2"/>
                  </a:cubicBezTo>
                  <a:cubicBezTo>
                    <a:pt x="204" y="3"/>
                    <a:pt x="209" y="4"/>
                    <a:pt x="214" y="6"/>
                  </a:cubicBezTo>
                  <a:lnTo>
                    <a:pt x="198" y="88"/>
                  </a:lnTo>
                  <a:cubicBezTo>
                    <a:pt x="192" y="86"/>
                    <a:pt x="187" y="85"/>
                    <a:pt x="182" y="84"/>
                  </a:cubicBezTo>
                  <a:cubicBezTo>
                    <a:pt x="176" y="83"/>
                    <a:pt x="171" y="83"/>
                    <a:pt x="164" y="83"/>
                  </a:cubicBezTo>
                  <a:cubicBezTo>
                    <a:pt x="152" y="83"/>
                    <a:pt x="139" y="87"/>
                    <a:pt x="126" y="95"/>
                  </a:cubicBezTo>
                  <a:cubicBezTo>
                    <a:pt x="113" y="104"/>
                    <a:pt x="102" y="119"/>
                    <a:pt x="94" y="141"/>
                  </a:cubicBezTo>
                  <a:lnTo>
                    <a:pt x="94" y="325"/>
                  </a:lnTo>
                  <a:lnTo>
                    <a:pt x="0" y="325"/>
                  </a:lnTo>
                  <a:lnTo>
                    <a:pt x="0" y="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33" name="Freeform 20"/>
            <p:cNvSpPr>
              <a:spLocks noEditPoints="1"/>
            </p:cNvSpPr>
            <p:nvPr userDrawn="1"/>
          </p:nvSpPr>
          <p:spPr bwMode="auto">
            <a:xfrm>
              <a:off x="6916738" y="2798763"/>
              <a:ext cx="173037" cy="203200"/>
            </a:xfrm>
            <a:custGeom>
              <a:avLst/>
              <a:gdLst>
                <a:gd name="T0" fmla="*/ 204 w 284"/>
                <a:gd name="T1" fmla="*/ 132 h 333"/>
                <a:gd name="T2" fmla="*/ 204 w 284"/>
                <a:gd name="T3" fmla="*/ 132 h 333"/>
                <a:gd name="T4" fmla="*/ 192 w 284"/>
                <a:gd name="T5" fmla="*/ 88 h 333"/>
                <a:gd name="T6" fmla="*/ 151 w 284"/>
                <a:gd name="T7" fmla="*/ 72 h 333"/>
                <a:gd name="T8" fmla="*/ 112 w 284"/>
                <a:gd name="T9" fmla="*/ 86 h 333"/>
                <a:gd name="T10" fmla="*/ 90 w 284"/>
                <a:gd name="T11" fmla="*/ 132 h 333"/>
                <a:gd name="T12" fmla="*/ 204 w 284"/>
                <a:gd name="T13" fmla="*/ 132 h 333"/>
                <a:gd name="T14" fmla="*/ 160 w 284"/>
                <a:gd name="T15" fmla="*/ 333 h 333"/>
                <a:gd name="T16" fmla="*/ 160 w 284"/>
                <a:gd name="T17" fmla="*/ 333 h 333"/>
                <a:gd name="T18" fmla="*/ 97 w 284"/>
                <a:gd name="T19" fmla="*/ 322 h 333"/>
                <a:gd name="T20" fmla="*/ 46 w 284"/>
                <a:gd name="T21" fmla="*/ 289 h 333"/>
                <a:gd name="T22" fmla="*/ 12 w 284"/>
                <a:gd name="T23" fmla="*/ 237 h 333"/>
                <a:gd name="T24" fmla="*/ 0 w 284"/>
                <a:gd name="T25" fmla="*/ 166 h 333"/>
                <a:gd name="T26" fmla="*/ 12 w 284"/>
                <a:gd name="T27" fmla="*/ 97 h 333"/>
                <a:gd name="T28" fmla="*/ 46 w 284"/>
                <a:gd name="T29" fmla="*/ 45 h 333"/>
                <a:gd name="T30" fmla="*/ 94 w 284"/>
                <a:gd name="T31" fmla="*/ 12 h 333"/>
                <a:gd name="T32" fmla="*/ 149 w 284"/>
                <a:gd name="T33" fmla="*/ 0 h 333"/>
                <a:gd name="T34" fmla="*/ 209 w 284"/>
                <a:gd name="T35" fmla="*/ 12 h 333"/>
                <a:gd name="T36" fmla="*/ 251 w 284"/>
                <a:gd name="T37" fmla="*/ 44 h 333"/>
                <a:gd name="T38" fmla="*/ 276 w 284"/>
                <a:gd name="T39" fmla="*/ 92 h 333"/>
                <a:gd name="T40" fmla="*/ 284 w 284"/>
                <a:gd name="T41" fmla="*/ 152 h 333"/>
                <a:gd name="T42" fmla="*/ 283 w 284"/>
                <a:gd name="T43" fmla="*/ 177 h 333"/>
                <a:gd name="T44" fmla="*/ 281 w 284"/>
                <a:gd name="T45" fmla="*/ 194 h 333"/>
                <a:gd name="T46" fmla="*/ 90 w 284"/>
                <a:gd name="T47" fmla="*/ 194 h 333"/>
                <a:gd name="T48" fmla="*/ 119 w 284"/>
                <a:gd name="T49" fmla="*/ 245 h 333"/>
                <a:gd name="T50" fmla="*/ 173 w 284"/>
                <a:gd name="T51" fmla="*/ 261 h 333"/>
                <a:gd name="T52" fmla="*/ 242 w 284"/>
                <a:gd name="T53" fmla="*/ 240 h 333"/>
                <a:gd name="T54" fmla="*/ 273 w 284"/>
                <a:gd name="T55" fmla="*/ 297 h 333"/>
                <a:gd name="T56" fmla="*/ 219 w 284"/>
                <a:gd name="T57" fmla="*/ 323 h 333"/>
                <a:gd name="T58" fmla="*/ 160 w 284"/>
                <a:gd name="T59"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4" h="333">
                  <a:moveTo>
                    <a:pt x="204" y="132"/>
                  </a:moveTo>
                  <a:lnTo>
                    <a:pt x="204" y="132"/>
                  </a:lnTo>
                  <a:cubicBezTo>
                    <a:pt x="204" y="114"/>
                    <a:pt x="200" y="99"/>
                    <a:pt x="192" y="88"/>
                  </a:cubicBezTo>
                  <a:cubicBezTo>
                    <a:pt x="184" y="77"/>
                    <a:pt x="170" y="72"/>
                    <a:pt x="151" y="72"/>
                  </a:cubicBezTo>
                  <a:cubicBezTo>
                    <a:pt x="136" y="72"/>
                    <a:pt x="123" y="77"/>
                    <a:pt x="112" y="86"/>
                  </a:cubicBezTo>
                  <a:cubicBezTo>
                    <a:pt x="101" y="96"/>
                    <a:pt x="93" y="111"/>
                    <a:pt x="90" y="132"/>
                  </a:cubicBezTo>
                  <a:lnTo>
                    <a:pt x="204" y="132"/>
                  </a:lnTo>
                  <a:close/>
                  <a:moveTo>
                    <a:pt x="160" y="333"/>
                  </a:moveTo>
                  <a:lnTo>
                    <a:pt x="160" y="333"/>
                  </a:lnTo>
                  <a:cubicBezTo>
                    <a:pt x="138" y="333"/>
                    <a:pt x="116" y="329"/>
                    <a:pt x="97" y="322"/>
                  </a:cubicBezTo>
                  <a:cubicBezTo>
                    <a:pt x="77" y="314"/>
                    <a:pt x="60" y="303"/>
                    <a:pt x="46" y="289"/>
                  </a:cubicBezTo>
                  <a:cubicBezTo>
                    <a:pt x="31" y="275"/>
                    <a:pt x="20" y="257"/>
                    <a:pt x="12" y="237"/>
                  </a:cubicBezTo>
                  <a:cubicBezTo>
                    <a:pt x="4" y="216"/>
                    <a:pt x="0" y="193"/>
                    <a:pt x="0" y="166"/>
                  </a:cubicBezTo>
                  <a:cubicBezTo>
                    <a:pt x="0" y="141"/>
                    <a:pt x="4" y="118"/>
                    <a:pt x="12" y="97"/>
                  </a:cubicBezTo>
                  <a:cubicBezTo>
                    <a:pt x="21" y="76"/>
                    <a:pt x="32" y="59"/>
                    <a:pt x="46" y="45"/>
                  </a:cubicBezTo>
                  <a:cubicBezTo>
                    <a:pt x="60" y="30"/>
                    <a:pt x="76" y="19"/>
                    <a:pt x="94" y="12"/>
                  </a:cubicBezTo>
                  <a:cubicBezTo>
                    <a:pt x="112" y="4"/>
                    <a:pt x="130" y="0"/>
                    <a:pt x="149" y="0"/>
                  </a:cubicBezTo>
                  <a:cubicBezTo>
                    <a:pt x="172" y="0"/>
                    <a:pt x="192" y="4"/>
                    <a:pt x="209" y="12"/>
                  </a:cubicBezTo>
                  <a:cubicBezTo>
                    <a:pt x="225" y="19"/>
                    <a:pt x="239" y="30"/>
                    <a:pt x="251" y="44"/>
                  </a:cubicBezTo>
                  <a:cubicBezTo>
                    <a:pt x="262" y="57"/>
                    <a:pt x="271" y="73"/>
                    <a:pt x="276" y="92"/>
                  </a:cubicBezTo>
                  <a:cubicBezTo>
                    <a:pt x="282" y="110"/>
                    <a:pt x="284" y="131"/>
                    <a:pt x="284" y="152"/>
                  </a:cubicBezTo>
                  <a:cubicBezTo>
                    <a:pt x="284" y="161"/>
                    <a:pt x="284" y="169"/>
                    <a:pt x="283" y="177"/>
                  </a:cubicBezTo>
                  <a:cubicBezTo>
                    <a:pt x="282" y="184"/>
                    <a:pt x="281" y="190"/>
                    <a:pt x="281" y="194"/>
                  </a:cubicBezTo>
                  <a:lnTo>
                    <a:pt x="90" y="194"/>
                  </a:lnTo>
                  <a:cubicBezTo>
                    <a:pt x="95" y="217"/>
                    <a:pt x="104" y="234"/>
                    <a:pt x="119" y="245"/>
                  </a:cubicBezTo>
                  <a:cubicBezTo>
                    <a:pt x="134" y="256"/>
                    <a:pt x="152" y="261"/>
                    <a:pt x="173" y="261"/>
                  </a:cubicBezTo>
                  <a:cubicBezTo>
                    <a:pt x="196" y="261"/>
                    <a:pt x="218" y="254"/>
                    <a:pt x="242" y="240"/>
                  </a:cubicBezTo>
                  <a:lnTo>
                    <a:pt x="273" y="297"/>
                  </a:lnTo>
                  <a:cubicBezTo>
                    <a:pt x="257" y="308"/>
                    <a:pt x="239" y="317"/>
                    <a:pt x="219" y="323"/>
                  </a:cubicBezTo>
                  <a:cubicBezTo>
                    <a:pt x="199" y="330"/>
                    <a:pt x="179" y="333"/>
                    <a:pt x="160"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34" name="Freeform 21"/>
            <p:cNvSpPr>
              <a:spLocks noEditPoints="1"/>
            </p:cNvSpPr>
            <p:nvPr userDrawn="1"/>
          </p:nvSpPr>
          <p:spPr bwMode="auto">
            <a:xfrm>
              <a:off x="7196138" y="2798763"/>
              <a:ext cx="190500" cy="203200"/>
            </a:xfrm>
            <a:custGeom>
              <a:avLst/>
              <a:gdLst>
                <a:gd name="T0" fmla="*/ 155 w 309"/>
                <a:gd name="T1" fmla="*/ 257 h 333"/>
                <a:gd name="T2" fmla="*/ 155 w 309"/>
                <a:gd name="T3" fmla="*/ 257 h 333"/>
                <a:gd name="T4" fmla="*/ 199 w 309"/>
                <a:gd name="T5" fmla="*/ 232 h 333"/>
                <a:gd name="T6" fmla="*/ 213 w 309"/>
                <a:gd name="T7" fmla="*/ 166 h 333"/>
                <a:gd name="T8" fmla="*/ 199 w 309"/>
                <a:gd name="T9" fmla="*/ 101 h 333"/>
                <a:gd name="T10" fmla="*/ 155 w 309"/>
                <a:gd name="T11" fmla="*/ 76 h 333"/>
                <a:gd name="T12" fmla="*/ 111 w 309"/>
                <a:gd name="T13" fmla="*/ 101 h 333"/>
                <a:gd name="T14" fmla="*/ 97 w 309"/>
                <a:gd name="T15" fmla="*/ 166 h 333"/>
                <a:gd name="T16" fmla="*/ 111 w 309"/>
                <a:gd name="T17" fmla="*/ 232 h 333"/>
                <a:gd name="T18" fmla="*/ 155 w 309"/>
                <a:gd name="T19" fmla="*/ 257 h 333"/>
                <a:gd name="T20" fmla="*/ 155 w 309"/>
                <a:gd name="T21" fmla="*/ 333 h 333"/>
                <a:gd name="T22" fmla="*/ 155 w 309"/>
                <a:gd name="T23" fmla="*/ 333 h 333"/>
                <a:gd name="T24" fmla="*/ 97 w 309"/>
                <a:gd name="T25" fmla="*/ 322 h 333"/>
                <a:gd name="T26" fmla="*/ 47 w 309"/>
                <a:gd name="T27" fmla="*/ 289 h 333"/>
                <a:gd name="T28" fmla="*/ 13 w 309"/>
                <a:gd name="T29" fmla="*/ 237 h 333"/>
                <a:gd name="T30" fmla="*/ 0 w 309"/>
                <a:gd name="T31" fmla="*/ 166 h 333"/>
                <a:gd name="T32" fmla="*/ 13 w 309"/>
                <a:gd name="T33" fmla="*/ 96 h 333"/>
                <a:gd name="T34" fmla="*/ 47 w 309"/>
                <a:gd name="T35" fmla="*/ 44 h 333"/>
                <a:gd name="T36" fmla="*/ 97 w 309"/>
                <a:gd name="T37" fmla="*/ 11 h 333"/>
                <a:gd name="T38" fmla="*/ 155 w 309"/>
                <a:gd name="T39" fmla="*/ 0 h 333"/>
                <a:gd name="T40" fmla="*/ 213 w 309"/>
                <a:gd name="T41" fmla="*/ 11 h 333"/>
                <a:gd name="T42" fmla="*/ 262 w 309"/>
                <a:gd name="T43" fmla="*/ 44 h 333"/>
                <a:gd name="T44" fmla="*/ 296 w 309"/>
                <a:gd name="T45" fmla="*/ 96 h 333"/>
                <a:gd name="T46" fmla="*/ 309 w 309"/>
                <a:gd name="T47" fmla="*/ 166 h 333"/>
                <a:gd name="T48" fmla="*/ 296 w 309"/>
                <a:gd name="T49" fmla="*/ 237 h 333"/>
                <a:gd name="T50" fmla="*/ 262 w 309"/>
                <a:gd name="T51" fmla="*/ 289 h 333"/>
                <a:gd name="T52" fmla="*/ 213 w 309"/>
                <a:gd name="T53" fmla="*/ 322 h 333"/>
                <a:gd name="T54" fmla="*/ 155 w 309"/>
                <a:gd name="T55"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3">
                  <a:moveTo>
                    <a:pt x="155" y="257"/>
                  </a:moveTo>
                  <a:lnTo>
                    <a:pt x="155" y="257"/>
                  </a:lnTo>
                  <a:cubicBezTo>
                    <a:pt x="174" y="257"/>
                    <a:pt x="189" y="249"/>
                    <a:pt x="199" y="232"/>
                  </a:cubicBezTo>
                  <a:cubicBezTo>
                    <a:pt x="208" y="216"/>
                    <a:pt x="213" y="194"/>
                    <a:pt x="213" y="166"/>
                  </a:cubicBezTo>
                  <a:cubicBezTo>
                    <a:pt x="213" y="139"/>
                    <a:pt x="208" y="117"/>
                    <a:pt x="199" y="101"/>
                  </a:cubicBezTo>
                  <a:cubicBezTo>
                    <a:pt x="189" y="84"/>
                    <a:pt x="174" y="76"/>
                    <a:pt x="155" y="76"/>
                  </a:cubicBezTo>
                  <a:cubicBezTo>
                    <a:pt x="135" y="76"/>
                    <a:pt x="121" y="84"/>
                    <a:pt x="111" y="101"/>
                  </a:cubicBezTo>
                  <a:cubicBezTo>
                    <a:pt x="102" y="117"/>
                    <a:pt x="97" y="139"/>
                    <a:pt x="97" y="166"/>
                  </a:cubicBezTo>
                  <a:cubicBezTo>
                    <a:pt x="97" y="194"/>
                    <a:pt x="102" y="216"/>
                    <a:pt x="111" y="232"/>
                  </a:cubicBezTo>
                  <a:cubicBezTo>
                    <a:pt x="121" y="249"/>
                    <a:pt x="135" y="257"/>
                    <a:pt x="155" y="257"/>
                  </a:cubicBezTo>
                  <a:close/>
                  <a:moveTo>
                    <a:pt x="155" y="333"/>
                  </a:moveTo>
                  <a:lnTo>
                    <a:pt x="155" y="333"/>
                  </a:lnTo>
                  <a:cubicBezTo>
                    <a:pt x="135" y="333"/>
                    <a:pt x="116" y="329"/>
                    <a:pt x="97" y="322"/>
                  </a:cubicBezTo>
                  <a:cubicBezTo>
                    <a:pt x="78" y="314"/>
                    <a:pt x="61" y="303"/>
                    <a:pt x="47" y="289"/>
                  </a:cubicBezTo>
                  <a:cubicBezTo>
                    <a:pt x="33" y="275"/>
                    <a:pt x="21" y="258"/>
                    <a:pt x="13" y="237"/>
                  </a:cubicBezTo>
                  <a:cubicBezTo>
                    <a:pt x="4" y="216"/>
                    <a:pt x="0" y="193"/>
                    <a:pt x="0" y="166"/>
                  </a:cubicBezTo>
                  <a:cubicBezTo>
                    <a:pt x="0" y="140"/>
                    <a:pt x="4" y="116"/>
                    <a:pt x="13" y="96"/>
                  </a:cubicBezTo>
                  <a:cubicBezTo>
                    <a:pt x="21" y="75"/>
                    <a:pt x="33" y="58"/>
                    <a:pt x="47" y="44"/>
                  </a:cubicBezTo>
                  <a:cubicBezTo>
                    <a:pt x="61" y="29"/>
                    <a:pt x="78" y="19"/>
                    <a:pt x="97" y="11"/>
                  </a:cubicBezTo>
                  <a:cubicBezTo>
                    <a:pt x="116" y="4"/>
                    <a:pt x="135" y="0"/>
                    <a:pt x="155" y="0"/>
                  </a:cubicBezTo>
                  <a:cubicBezTo>
                    <a:pt x="175" y="0"/>
                    <a:pt x="194" y="4"/>
                    <a:pt x="213" y="11"/>
                  </a:cubicBezTo>
                  <a:cubicBezTo>
                    <a:pt x="231" y="19"/>
                    <a:pt x="248" y="29"/>
                    <a:pt x="262" y="44"/>
                  </a:cubicBezTo>
                  <a:cubicBezTo>
                    <a:pt x="276" y="58"/>
                    <a:pt x="288" y="75"/>
                    <a:pt x="296" y="96"/>
                  </a:cubicBezTo>
                  <a:cubicBezTo>
                    <a:pt x="305" y="116"/>
                    <a:pt x="309" y="140"/>
                    <a:pt x="309" y="166"/>
                  </a:cubicBezTo>
                  <a:cubicBezTo>
                    <a:pt x="309" y="193"/>
                    <a:pt x="305" y="216"/>
                    <a:pt x="296" y="237"/>
                  </a:cubicBezTo>
                  <a:cubicBezTo>
                    <a:pt x="288" y="258"/>
                    <a:pt x="276" y="275"/>
                    <a:pt x="262" y="289"/>
                  </a:cubicBezTo>
                  <a:cubicBezTo>
                    <a:pt x="248" y="303"/>
                    <a:pt x="231" y="314"/>
                    <a:pt x="213" y="322"/>
                  </a:cubicBezTo>
                  <a:cubicBezTo>
                    <a:pt x="194" y="329"/>
                    <a:pt x="175" y="333"/>
                    <a:pt x="155"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35" name="Freeform 22"/>
            <p:cNvSpPr>
              <a:spLocks/>
            </p:cNvSpPr>
            <p:nvPr userDrawn="1"/>
          </p:nvSpPr>
          <p:spPr bwMode="auto">
            <a:xfrm>
              <a:off x="7407275" y="2719388"/>
              <a:ext cx="136525" cy="277813"/>
            </a:xfrm>
            <a:custGeom>
              <a:avLst/>
              <a:gdLst>
                <a:gd name="T0" fmla="*/ 206 w 223"/>
                <a:gd name="T1" fmla="*/ 80 h 456"/>
                <a:gd name="T2" fmla="*/ 206 w 223"/>
                <a:gd name="T3" fmla="*/ 80 h 456"/>
                <a:gd name="T4" fmla="*/ 173 w 223"/>
                <a:gd name="T5" fmla="*/ 74 h 456"/>
                <a:gd name="T6" fmla="*/ 146 w 223"/>
                <a:gd name="T7" fmla="*/ 85 h 456"/>
                <a:gd name="T8" fmla="*/ 137 w 223"/>
                <a:gd name="T9" fmla="*/ 120 h 456"/>
                <a:gd name="T10" fmla="*/ 137 w 223"/>
                <a:gd name="T11" fmla="*/ 139 h 456"/>
                <a:gd name="T12" fmla="*/ 194 w 223"/>
                <a:gd name="T13" fmla="*/ 139 h 456"/>
                <a:gd name="T14" fmla="*/ 194 w 223"/>
                <a:gd name="T15" fmla="*/ 212 h 456"/>
                <a:gd name="T16" fmla="*/ 137 w 223"/>
                <a:gd name="T17" fmla="*/ 212 h 456"/>
                <a:gd name="T18" fmla="*/ 137 w 223"/>
                <a:gd name="T19" fmla="*/ 456 h 456"/>
                <a:gd name="T20" fmla="*/ 43 w 223"/>
                <a:gd name="T21" fmla="*/ 456 h 456"/>
                <a:gd name="T22" fmla="*/ 43 w 223"/>
                <a:gd name="T23" fmla="*/ 212 h 456"/>
                <a:gd name="T24" fmla="*/ 0 w 223"/>
                <a:gd name="T25" fmla="*/ 212 h 456"/>
                <a:gd name="T26" fmla="*/ 0 w 223"/>
                <a:gd name="T27" fmla="*/ 143 h 456"/>
                <a:gd name="T28" fmla="*/ 43 w 223"/>
                <a:gd name="T29" fmla="*/ 139 h 456"/>
                <a:gd name="T30" fmla="*/ 43 w 223"/>
                <a:gd name="T31" fmla="*/ 122 h 456"/>
                <a:gd name="T32" fmla="*/ 49 w 223"/>
                <a:gd name="T33" fmla="*/ 75 h 456"/>
                <a:gd name="T34" fmla="*/ 69 w 223"/>
                <a:gd name="T35" fmla="*/ 36 h 456"/>
                <a:gd name="T36" fmla="*/ 105 w 223"/>
                <a:gd name="T37" fmla="*/ 9 h 456"/>
                <a:gd name="T38" fmla="*/ 160 w 223"/>
                <a:gd name="T39" fmla="*/ 0 h 456"/>
                <a:gd name="T40" fmla="*/ 196 w 223"/>
                <a:gd name="T41" fmla="*/ 4 h 456"/>
                <a:gd name="T42" fmla="*/ 223 w 223"/>
                <a:gd name="T43" fmla="*/ 11 h 456"/>
                <a:gd name="T44" fmla="*/ 206 w 223"/>
                <a:gd name="T45" fmla="*/ 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3" h="456">
                  <a:moveTo>
                    <a:pt x="206" y="80"/>
                  </a:moveTo>
                  <a:lnTo>
                    <a:pt x="206" y="80"/>
                  </a:lnTo>
                  <a:cubicBezTo>
                    <a:pt x="194" y="76"/>
                    <a:pt x="183" y="74"/>
                    <a:pt x="173" y="74"/>
                  </a:cubicBezTo>
                  <a:cubicBezTo>
                    <a:pt x="162" y="74"/>
                    <a:pt x="153" y="78"/>
                    <a:pt x="146" y="85"/>
                  </a:cubicBezTo>
                  <a:cubicBezTo>
                    <a:pt x="140" y="92"/>
                    <a:pt x="137" y="103"/>
                    <a:pt x="137" y="120"/>
                  </a:cubicBezTo>
                  <a:lnTo>
                    <a:pt x="137" y="139"/>
                  </a:lnTo>
                  <a:lnTo>
                    <a:pt x="194" y="139"/>
                  </a:lnTo>
                  <a:lnTo>
                    <a:pt x="194" y="212"/>
                  </a:lnTo>
                  <a:lnTo>
                    <a:pt x="137" y="212"/>
                  </a:lnTo>
                  <a:lnTo>
                    <a:pt x="137" y="456"/>
                  </a:lnTo>
                  <a:lnTo>
                    <a:pt x="43" y="456"/>
                  </a:lnTo>
                  <a:lnTo>
                    <a:pt x="43" y="212"/>
                  </a:lnTo>
                  <a:lnTo>
                    <a:pt x="0" y="212"/>
                  </a:lnTo>
                  <a:lnTo>
                    <a:pt x="0" y="143"/>
                  </a:lnTo>
                  <a:lnTo>
                    <a:pt x="43" y="139"/>
                  </a:lnTo>
                  <a:lnTo>
                    <a:pt x="43" y="122"/>
                  </a:lnTo>
                  <a:cubicBezTo>
                    <a:pt x="43" y="105"/>
                    <a:pt x="45" y="90"/>
                    <a:pt x="49" y="75"/>
                  </a:cubicBezTo>
                  <a:cubicBezTo>
                    <a:pt x="53" y="60"/>
                    <a:pt x="60" y="47"/>
                    <a:pt x="69" y="36"/>
                  </a:cubicBezTo>
                  <a:cubicBezTo>
                    <a:pt x="78" y="25"/>
                    <a:pt x="90" y="16"/>
                    <a:pt x="105" y="9"/>
                  </a:cubicBezTo>
                  <a:cubicBezTo>
                    <a:pt x="120" y="3"/>
                    <a:pt x="138" y="0"/>
                    <a:pt x="160" y="0"/>
                  </a:cubicBezTo>
                  <a:cubicBezTo>
                    <a:pt x="173" y="0"/>
                    <a:pt x="185" y="1"/>
                    <a:pt x="196" y="4"/>
                  </a:cubicBezTo>
                  <a:cubicBezTo>
                    <a:pt x="207" y="6"/>
                    <a:pt x="216" y="9"/>
                    <a:pt x="223" y="11"/>
                  </a:cubicBezTo>
                  <a:lnTo>
                    <a:pt x="206" y="8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36" name="Freeform 23"/>
            <p:cNvSpPr>
              <a:spLocks/>
            </p:cNvSpPr>
            <p:nvPr userDrawn="1"/>
          </p:nvSpPr>
          <p:spPr bwMode="auto">
            <a:xfrm>
              <a:off x="7627938" y="2738438"/>
              <a:ext cx="201612" cy="263525"/>
            </a:xfrm>
            <a:custGeom>
              <a:avLst/>
              <a:gdLst>
                <a:gd name="T0" fmla="*/ 194 w 329"/>
                <a:gd name="T1" fmla="*/ 433 h 433"/>
                <a:gd name="T2" fmla="*/ 194 w 329"/>
                <a:gd name="T3" fmla="*/ 433 h 433"/>
                <a:gd name="T4" fmla="*/ 119 w 329"/>
                <a:gd name="T5" fmla="*/ 419 h 433"/>
                <a:gd name="T6" fmla="*/ 57 w 329"/>
                <a:gd name="T7" fmla="*/ 378 h 433"/>
                <a:gd name="T8" fmla="*/ 15 w 329"/>
                <a:gd name="T9" fmla="*/ 312 h 433"/>
                <a:gd name="T10" fmla="*/ 0 w 329"/>
                <a:gd name="T11" fmla="*/ 219 h 433"/>
                <a:gd name="T12" fmla="*/ 16 w 329"/>
                <a:gd name="T13" fmla="*/ 127 h 433"/>
                <a:gd name="T14" fmla="*/ 59 w 329"/>
                <a:gd name="T15" fmla="*/ 58 h 433"/>
                <a:gd name="T16" fmla="*/ 121 w 329"/>
                <a:gd name="T17" fmla="*/ 15 h 433"/>
                <a:gd name="T18" fmla="*/ 197 w 329"/>
                <a:gd name="T19" fmla="*/ 0 h 433"/>
                <a:gd name="T20" fmla="*/ 269 w 329"/>
                <a:gd name="T21" fmla="*/ 17 h 433"/>
                <a:gd name="T22" fmla="*/ 322 w 329"/>
                <a:gd name="T23" fmla="*/ 55 h 433"/>
                <a:gd name="T24" fmla="*/ 272 w 329"/>
                <a:gd name="T25" fmla="*/ 115 h 433"/>
                <a:gd name="T26" fmla="*/ 239 w 329"/>
                <a:gd name="T27" fmla="*/ 91 h 433"/>
                <a:gd name="T28" fmla="*/ 199 w 329"/>
                <a:gd name="T29" fmla="*/ 81 h 433"/>
                <a:gd name="T30" fmla="*/ 159 w 329"/>
                <a:gd name="T31" fmla="*/ 91 h 433"/>
                <a:gd name="T32" fmla="*/ 126 w 329"/>
                <a:gd name="T33" fmla="*/ 117 h 433"/>
                <a:gd name="T34" fmla="*/ 104 w 329"/>
                <a:gd name="T35" fmla="*/ 160 h 433"/>
                <a:gd name="T36" fmla="*/ 96 w 329"/>
                <a:gd name="T37" fmla="*/ 216 h 433"/>
                <a:gd name="T38" fmla="*/ 124 w 329"/>
                <a:gd name="T39" fmla="*/ 316 h 433"/>
                <a:gd name="T40" fmla="*/ 197 w 329"/>
                <a:gd name="T41" fmla="*/ 352 h 433"/>
                <a:gd name="T42" fmla="*/ 243 w 329"/>
                <a:gd name="T43" fmla="*/ 340 h 433"/>
                <a:gd name="T44" fmla="*/ 279 w 329"/>
                <a:gd name="T45" fmla="*/ 313 h 433"/>
                <a:gd name="T46" fmla="*/ 329 w 329"/>
                <a:gd name="T47" fmla="*/ 371 h 433"/>
                <a:gd name="T48" fmla="*/ 194 w 329"/>
                <a:gd name="T49"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9" h="433">
                  <a:moveTo>
                    <a:pt x="194" y="433"/>
                  </a:moveTo>
                  <a:lnTo>
                    <a:pt x="194" y="433"/>
                  </a:lnTo>
                  <a:cubicBezTo>
                    <a:pt x="167" y="433"/>
                    <a:pt x="142" y="428"/>
                    <a:pt x="119" y="419"/>
                  </a:cubicBezTo>
                  <a:cubicBezTo>
                    <a:pt x="95" y="410"/>
                    <a:pt x="75" y="396"/>
                    <a:pt x="57" y="378"/>
                  </a:cubicBezTo>
                  <a:cubicBezTo>
                    <a:pt x="39" y="361"/>
                    <a:pt x="25" y="338"/>
                    <a:pt x="15" y="312"/>
                  </a:cubicBezTo>
                  <a:cubicBezTo>
                    <a:pt x="5" y="285"/>
                    <a:pt x="0" y="254"/>
                    <a:pt x="0" y="219"/>
                  </a:cubicBezTo>
                  <a:cubicBezTo>
                    <a:pt x="0" y="185"/>
                    <a:pt x="5" y="154"/>
                    <a:pt x="16" y="127"/>
                  </a:cubicBezTo>
                  <a:cubicBezTo>
                    <a:pt x="26" y="100"/>
                    <a:pt x="41" y="77"/>
                    <a:pt x="59" y="58"/>
                  </a:cubicBezTo>
                  <a:cubicBezTo>
                    <a:pt x="77" y="39"/>
                    <a:pt x="97" y="25"/>
                    <a:pt x="121" y="15"/>
                  </a:cubicBezTo>
                  <a:cubicBezTo>
                    <a:pt x="145" y="5"/>
                    <a:pt x="170" y="0"/>
                    <a:pt x="197" y="0"/>
                  </a:cubicBezTo>
                  <a:cubicBezTo>
                    <a:pt x="224" y="0"/>
                    <a:pt x="248" y="6"/>
                    <a:pt x="269" y="17"/>
                  </a:cubicBezTo>
                  <a:cubicBezTo>
                    <a:pt x="290" y="27"/>
                    <a:pt x="308" y="40"/>
                    <a:pt x="322" y="55"/>
                  </a:cubicBezTo>
                  <a:lnTo>
                    <a:pt x="272" y="115"/>
                  </a:lnTo>
                  <a:cubicBezTo>
                    <a:pt x="262" y="105"/>
                    <a:pt x="250" y="97"/>
                    <a:pt x="239" y="91"/>
                  </a:cubicBezTo>
                  <a:cubicBezTo>
                    <a:pt x="227" y="85"/>
                    <a:pt x="214" y="81"/>
                    <a:pt x="199" y="81"/>
                  </a:cubicBezTo>
                  <a:cubicBezTo>
                    <a:pt x="185" y="81"/>
                    <a:pt x="171" y="85"/>
                    <a:pt x="159" y="91"/>
                  </a:cubicBezTo>
                  <a:cubicBezTo>
                    <a:pt x="146" y="97"/>
                    <a:pt x="135" y="106"/>
                    <a:pt x="126" y="117"/>
                  </a:cubicBezTo>
                  <a:cubicBezTo>
                    <a:pt x="117" y="129"/>
                    <a:pt x="110" y="143"/>
                    <a:pt x="104" y="160"/>
                  </a:cubicBezTo>
                  <a:cubicBezTo>
                    <a:pt x="99" y="176"/>
                    <a:pt x="96" y="195"/>
                    <a:pt x="96" y="216"/>
                  </a:cubicBezTo>
                  <a:cubicBezTo>
                    <a:pt x="96" y="259"/>
                    <a:pt x="106" y="292"/>
                    <a:pt x="124" y="316"/>
                  </a:cubicBezTo>
                  <a:cubicBezTo>
                    <a:pt x="142" y="340"/>
                    <a:pt x="167" y="352"/>
                    <a:pt x="197" y="352"/>
                  </a:cubicBezTo>
                  <a:cubicBezTo>
                    <a:pt x="215" y="352"/>
                    <a:pt x="230" y="348"/>
                    <a:pt x="243" y="340"/>
                  </a:cubicBezTo>
                  <a:cubicBezTo>
                    <a:pt x="257" y="333"/>
                    <a:pt x="269" y="324"/>
                    <a:pt x="279" y="313"/>
                  </a:cubicBezTo>
                  <a:lnTo>
                    <a:pt x="329" y="371"/>
                  </a:lnTo>
                  <a:cubicBezTo>
                    <a:pt x="294" y="412"/>
                    <a:pt x="249" y="433"/>
                    <a:pt x="194" y="4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37" name="Freeform 24"/>
            <p:cNvSpPr>
              <a:spLocks noEditPoints="1"/>
            </p:cNvSpPr>
            <p:nvPr userDrawn="1"/>
          </p:nvSpPr>
          <p:spPr bwMode="auto">
            <a:xfrm>
              <a:off x="7851775" y="2798763"/>
              <a:ext cx="188912" cy="203200"/>
            </a:xfrm>
            <a:custGeom>
              <a:avLst/>
              <a:gdLst>
                <a:gd name="T0" fmla="*/ 155 w 309"/>
                <a:gd name="T1" fmla="*/ 257 h 333"/>
                <a:gd name="T2" fmla="*/ 155 w 309"/>
                <a:gd name="T3" fmla="*/ 257 h 333"/>
                <a:gd name="T4" fmla="*/ 198 w 309"/>
                <a:gd name="T5" fmla="*/ 232 h 333"/>
                <a:gd name="T6" fmla="*/ 213 w 309"/>
                <a:gd name="T7" fmla="*/ 166 h 333"/>
                <a:gd name="T8" fmla="*/ 198 w 309"/>
                <a:gd name="T9" fmla="*/ 101 h 333"/>
                <a:gd name="T10" fmla="*/ 155 w 309"/>
                <a:gd name="T11" fmla="*/ 76 h 333"/>
                <a:gd name="T12" fmla="*/ 111 w 309"/>
                <a:gd name="T13" fmla="*/ 101 h 333"/>
                <a:gd name="T14" fmla="*/ 96 w 309"/>
                <a:gd name="T15" fmla="*/ 166 h 333"/>
                <a:gd name="T16" fmla="*/ 111 w 309"/>
                <a:gd name="T17" fmla="*/ 232 h 333"/>
                <a:gd name="T18" fmla="*/ 155 w 309"/>
                <a:gd name="T19" fmla="*/ 257 h 333"/>
                <a:gd name="T20" fmla="*/ 155 w 309"/>
                <a:gd name="T21" fmla="*/ 333 h 333"/>
                <a:gd name="T22" fmla="*/ 155 w 309"/>
                <a:gd name="T23" fmla="*/ 333 h 333"/>
                <a:gd name="T24" fmla="*/ 96 w 309"/>
                <a:gd name="T25" fmla="*/ 322 h 333"/>
                <a:gd name="T26" fmla="*/ 47 w 309"/>
                <a:gd name="T27" fmla="*/ 289 h 333"/>
                <a:gd name="T28" fmla="*/ 13 w 309"/>
                <a:gd name="T29" fmla="*/ 237 h 333"/>
                <a:gd name="T30" fmla="*/ 0 w 309"/>
                <a:gd name="T31" fmla="*/ 166 h 333"/>
                <a:gd name="T32" fmla="*/ 13 w 309"/>
                <a:gd name="T33" fmla="*/ 96 h 333"/>
                <a:gd name="T34" fmla="*/ 47 w 309"/>
                <a:gd name="T35" fmla="*/ 44 h 333"/>
                <a:gd name="T36" fmla="*/ 96 w 309"/>
                <a:gd name="T37" fmla="*/ 11 h 333"/>
                <a:gd name="T38" fmla="*/ 155 w 309"/>
                <a:gd name="T39" fmla="*/ 0 h 333"/>
                <a:gd name="T40" fmla="*/ 213 w 309"/>
                <a:gd name="T41" fmla="*/ 11 h 333"/>
                <a:gd name="T42" fmla="*/ 262 w 309"/>
                <a:gd name="T43" fmla="*/ 44 h 333"/>
                <a:gd name="T44" fmla="*/ 296 w 309"/>
                <a:gd name="T45" fmla="*/ 96 h 333"/>
                <a:gd name="T46" fmla="*/ 309 w 309"/>
                <a:gd name="T47" fmla="*/ 166 h 333"/>
                <a:gd name="T48" fmla="*/ 296 w 309"/>
                <a:gd name="T49" fmla="*/ 237 h 333"/>
                <a:gd name="T50" fmla="*/ 262 w 309"/>
                <a:gd name="T51" fmla="*/ 289 h 333"/>
                <a:gd name="T52" fmla="*/ 213 w 309"/>
                <a:gd name="T53" fmla="*/ 322 h 333"/>
                <a:gd name="T54" fmla="*/ 155 w 309"/>
                <a:gd name="T55"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3">
                  <a:moveTo>
                    <a:pt x="155" y="257"/>
                  </a:moveTo>
                  <a:lnTo>
                    <a:pt x="155" y="257"/>
                  </a:lnTo>
                  <a:cubicBezTo>
                    <a:pt x="174" y="257"/>
                    <a:pt x="188" y="249"/>
                    <a:pt x="198" y="232"/>
                  </a:cubicBezTo>
                  <a:cubicBezTo>
                    <a:pt x="208" y="216"/>
                    <a:pt x="213" y="194"/>
                    <a:pt x="213" y="166"/>
                  </a:cubicBezTo>
                  <a:cubicBezTo>
                    <a:pt x="213" y="139"/>
                    <a:pt x="208" y="117"/>
                    <a:pt x="198" y="101"/>
                  </a:cubicBezTo>
                  <a:cubicBezTo>
                    <a:pt x="188" y="84"/>
                    <a:pt x="174" y="76"/>
                    <a:pt x="155" y="76"/>
                  </a:cubicBezTo>
                  <a:cubicBezTo>
                    <a:pt x="135" y="76"/>
                    <a:pt x="120" y="84"/>
                    <a:pt x="111" y="101"/>
                  </a:cubicBezTo>
                  <a:cubicBezTo>
                    <a:pt x="101" y="117"/>
                    <a:pt x="96" y="139"/>
                    <a:pt x="96" y="166"/>
                  </a:cubicBezTo>
                  <a:cubicBezTo>
                    <a:pt x="96" y="194"/>
                    <a:pt x="101" y="216"/>
                    <a:pt x="111" y="232"/>
                  </a:cubicBezTo>
                  <a:cubicBezTo>
                    <a:pt x="120" y="249"/>
                    <a:pt x="135" y="257"/>
                    <a:pt x="155" y="257"/>
                  </a:cubicBezTo>
                  <a:close/>
                  <a:moveTo>
                    <a:pt x="155" y="333"/>
                  </a:moveTo>
                  <a:lnTo>
                    <a:pt x="155" y="333"/>
                  </a:lnTo>
                  <a:cubicBezTo>
                    <a:pt x="135" y="333"/>
                    <a:pt x="115" y="329"/>
                    <a:pt x="96" y="322"/>
                  </a:cubicBezTo>
                  <a:cubicBezTo>
                    <a:pt x="78" y="314"/>
                    <a:pt x="61" y="303"/>
                    <a:pt x="47" y="289"/>
                  </a:cubicBezTo>
                  <a:cubicBezTo>
                    <a:pt x="33" y="275"/>
                    <a:pt x="21" y="258"/>
                    <a:pt x="13" y="237"/>
                  </a:cubicBezTo>
                  <a:cubicBezTo>
                    <a:pt x="4" y="216"/>
                    <a:pt x="0" y="193"/>
                    <a:pt x="0" y="166"/>
                  </a:cubicBezTo>
                  <a:cubicBezTo>
                    <a:pt x="0" y="140"/>
                    <a:pt x="4" y="116"/>
                    <a:pt x="13" y="96"/>
                  </a:cubicBezTo>
                  <a:cubicBezTo>
                    <a:pt x="21" y="75"/>
                    <a:pt x="33" y="58"/>
                    <a:pt x="47" y="44"/>
                  </a:cubicBezTo>
                  <a:cubicBezTo>
                    <a:pt x="61" y="29"/>
                    <a:pt x="78" y="19"/>
                    <a:pt x="96" y="11"/>
                  </a:cubicBezTo>
                  <a:cubicBezTo>
                    <a:pt x="115" y="4"/>
                    <a:pt x="135" y="0"/>
                    <a:pt x="155" y="0"/>
                  </a:cubicBezTo>
                  <a:cubicBezTo>
                    <a:pt x="175" y="0"/>
                    <a:pt x="194" y="4"/>
                    <a:pt x="213" y="11"/>
                  </a:cubicBezTo>
                  <a:cubicBezTo>
                    <a:pt x="231" y="19"/>
                    <a:pt x="248" y="29"/>
                    <a:pt x="262" y="44"/>
                  </a:cubicBezTo>
                  <a:cubicBezTo>
                    <a:pt x="276" y="58"/>
                    <a:pt x="288" y="75"/>
                    <a:pt x="296" y="96"/>
                  </a:cubicBezTo>
                  <a:cubicBezTo>
                    <a:pt x="305" y="116"/>
                    <a:pt x="309" y="140"/>
                    <a:pt x="309" y="166"/>
                  </a:cubicBezTo>
                  <a:cubicBezTo>
                    <a:pt x="309" y="193"/>
                    <a:pt x="305" y="216"/>
                    <a:pt x="296" y="237"/>
                  </a:cubicBezTo>
                  <a:cubicBezTo>
                    <a:pt x="288" y="258"/>
                    <a:pt x="276" y="275"/>
                    <a:pt x="262" y="289"/>
                  </a:cubicBezTo>
                  <a:cubicBezTo>
                    <a:pt x="248" y="303"/>
                    <a:pt x="231" y="314"/>
                    <a:pt x="213" y="322"/>
                  </a:cubicBezTo>
                  <a:cubicBezTo>
                    <a:pt x="194" y="329"/>
                    <a:pt x="175" y="333"/>
                    <a:pt x="155"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38" name="Freeform 25"/>
            <p:cNvSpPr>
              <a:spLocks/>
            </p:cNvSpPr>
            <p:nvPr userDrawn="1"/>
          </p:nvSpPr>
          <p:spPr bwMode="auto">
            <a:xfrm>
              <a:off x="8080375" y="2798763"/>
              <a:ext cx="287337" cy="198438"/>
            </a:xfrm>
            <a:custGeom>
              <a:avLst/>
              <a:gdLst>
                <a:gd name="T0" fmla="*/ 0 w 468"/>
                <a:gd name="T1" fmla="*/ 8 h 325"/>
                <a:gd name="T2" fmla="*/ 0 w 468"/>
                <a:gd name="T3" fmla="*/ 8 h 325"/>
                <a:gd name="T4" fmla="*/ 76 w 468"/>
                <a:gd name="T5" fmla="*/ 8 h 325"/>
                <a:gd name="T6" fmla="*/ 83 w 468"/>
                <a:gd name="T7" fmla="*/ 49 h 325"/>
                <a:gd name="T8" fmla="*/ 85 w 468"/>
                <a:gd name="T9" fmla="*/ 49 h 325"/>
                <a:gd name="T10" fmla="*/ 128 w 468"/>
                <a:gd name="T11" fmla="*/ 14 h 325"/>
                <a:gd name="T12" fmla="*/ 181 w 468"/>
                <a:gd name="T13" fmla="*/ 0 h 325"/>
                <a:gd name="T14" fmla="*/ 236 w 468"/>
                <a:gd name="T15" fmla="*/ 14 h 325"/>
                <a:gd name="T16" fmla="*/ 269 w 468"/>
                <a:gd name="T17" fmla="*/ 53 h 325"/>
                <a:gd name="T18" fmla="*/ 313 w 468"/>
                <a:gd name="T19" fmla="*/ 16 h 325"/>
                <a:gd name="T20" fmla="*/ 369 w 468"/>
                <a:gd name="T21" fmla="*/ 0 h 325"/>
                <a:gd name="T22" fmla="*/ 444 w 468"/>
                <a:gd name="T23" fmla="*/ 34 h 325"/>
                <a:gd name="T24" fmla="*/ 468 w 468"/>
                <a:gd name="T25" fmla="*/ 128 h 325"/>
                <a:gd name="T26" fmla="*/ 468 w 468"/>
                <a:gd name="T27" fmla="*/ 325 h 325"/>
                <a:gd name="T28" fmla="*/ 374 w 468"/>
                <a:gd name="T29" fmla="*/ 325 h 325"/>
                <a:gd name="T30" fmla="*/ 374 w 468"/>
                <a:gd name="T31" fmla="*/ 140 h 325"/>
                <a:gd name="T32" fmla="*/ 365 w 468"/>
                <a:gd name="T33" fmla="*/ 93 h 325"/>
                <a:gd name="T34" fmla="*/ 335 w 468"/>
                <a:gd name="T35" fmla="*/ 80 h 325"/>
                <a:gd name="T36" fmla="*/ 281 w 468"/>
                <a:gd name="T37" fmla="*/ 111 h 325"/>
                <a:gd name="T38" fmla="*/ 281 w 468"/>
                <a:gd name="T39" fmla="*/ 325 h 325"/>
                <a:gd name="T40" fmla="*/ 186 w 468"/>
                <a:gd name="T41" fmla="*/ 325 h 325"/>
                <a:gd name="T42" fmla="*/ 186 w 468"/>
                <a:gd name="T43" fmla="*/ 140 h 325"/>
                <a:gd name="T44" fmla="*/ 177 w 468"/>
                <a:gd name="T45" fmla="*/ 93 h 325"/>
                <a:gd name="T46" fmla="*/ 147 w 468"/>
                <a:gd name="T47" fmla="*/ 80 h 325"/>
                <a:gd name="T48" fmla="*/ 94 w 468"/>
                <a:gd name="T49" fmla="*/ 111 h 325"/>
                <a:gd name="T50" fmla="*/ 94 w 468"/>
                <a:gd name="T51" fmla="*/ 325 h 325"/>
                <a:gd name="T52" fmla="*/ 0 w 468"/>
                <a:gd name="T53" fmla="*/ 325 h 325"/>
                <a:gd name="T54" fmla="*/ 0 w 468"/>
                <a:gd name="T55" fmla="*/ 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8" h="325">
                  <a:moveTo>
                    <a:pt x="0" y="8"/>
                  </a:moveTo>
                  <a:lnTo>
                    <a:pt x="0" y="8"/>
                  </a:lnTo>
                  <a:lnTo>
                    <a:pt x="76" y="8"/>
                  </a:lnTo>
                  <a:lnTo>
                    <a:pt x="83" y="49"/>
                  </a:lnTo>
                  <a:lnTo>
                    <a:pt x="85" y="49"/>
                  </a:lnTo>
                  <a:cubicBezTo>
                    <a:pt x="99" y="35"/>
                    <a:pt x="113" y="24"/>
                    <a:pt x="128" y="14"/>
                  </a:cubicBezTo>
                  <a:cubicBezTo>
                    <a:pt x="142" y="5"/>
                    <a:pt x="160" y="0"/>
                    <a:pt x="181" y="0"/>
                  </a:cubicBezTo>
                  <a:cubicBezTo>
                    <a:pt x="204" y="0"/>
                    <a:pt x="222" y="5"/>
                    <a:pt x="236" y="14"/>
                  </a:cubicBezTo>
                  <a:cubicBezTo>
                    <a:pt x="250" y="23"/>
                    <a:pt x="261" y="36"/>
                    <a:pt x="269" y="53"/>
                  </a:cubicBezTo>
                  <a:cubicBezTo>
                    <a:pt x="283" y="39"/>
                    <a:pt x="298" y="26"/>
                    <a:pt x="313" y="16"/>
                  </a:cubicBezTo>
                  <a:cubicBezTo>
                    <a:pt x="329" y="5"/>
                    <a:pt x="348" y="0"/>
                    <a:pt x="369" y="0"/>
                  </a:cubicBezTo>
                  <a:cubicBezTo>
                    <a:pt x="403" y="0"/>
                    <a:pt x="428" y="11"/>
                    <a:pt x="444" y="34"/>
                  </a:cubicBezTo>
                  <a:cubicBezTo>
                    <a:pt x="460" y="57"/>
                    <a:pt x="468" y="88"/>
                    <a:pt x="468" y="128"/>
                  </a:cubicBezTo>
                  <a:lnTo>
                    <a:pt x="468" y="325"/>
                  </a:lnTo>
                  <a:lnTo>
                    <a:pt x="374" y="325"/>
                  </a:lnTo>
                  <a:lnTo>
                    <a:pt x="374" y="140"/>
                  </a:lnTo>
                  <a:cubicBezTo>
                    <a:pt x="374" y="117"/>
                    <a:pt x="371" y="101"/>
                    <a:pt x="365" y="93"/>
                  </a:cubicBezTo>
                  <a:cubicBezTo>
                    <a:pt x="358" y="84"/>
                    <a:pt x="349" y="80"/>
                    <a:pt x="335" y="80"/>
                  </a:cubicBezTo>
                  <a:cubicBezTo>
                    <a:pt x="319" y="80"/>
                    <a:pt x="301" y="90"/>
                    <a:pt x="281" y="111"/>
                  </a:cubicBezTo>
                  <a:lnTo>
                    <a:pt x="281" y="325"/>
                  </a:lnTo>
                  <a:lnTo>
                    <a:pt x="186" y="325"/>
                  </a:lnTo>
                  <a:lnTo>
                    <a:pt x="186" y="140"/>
                  </a:lnTo>
                  <a:cubicBezTo>
                    <a:pt x="186" y="117"/>
                    <a:pt x="183" y="101"/>
                    <a:pt x="177" y="93"/>
                  </a:cubicBezTo>
                  <a:cubicBezTo>
                    <a:pt x="171" y="84"/>
                    <a:pt x="161" y="80"/>
                    <a:pt x="147" y="80"/>
                  </a:cubicBezTo>
                  <a:cubicBezTo>
                    <a:pt x="131" y="80"/>
                    <a:pt x="113" y="90"/>
                    <a:pt x="94" y="111"/>
                  </a:cubicBezTo>
                  <a:lnTo>
                    <a:pt x="94" y="325"/>
                  </a:lnTo>
                  <a:lnTo>
                    <a:pt x="0" y="325"/>
                  </a:lnTo>
                  <a:lnTo>
                    <a:pt x="0" y="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39" name="Freeform 26"/>
            <p:cNvSpPr>
              <a:spLocks noEditPoints="1"/>
            </p:cNvSpPr>
            <p:nvPr userDrawn="1"/>
          </p:nvSpPr>
          <p:spPr bwMode="auto">
            <a:xfrm>
              <a:off x="8416925" y="2798763"/>
              <a:ext cx="182562" cy="271463"/>
            </a:xfrm>
            <a:custGeom>
              <a:avLst/>
              <a:gdLst>
                <a:gd name="T0" fmla="*/ 145 w 300"/>
                <a:gd name="T1" fmla="*/ 256 h 443"/>
                <a:gd name="T2" fmla="*/ 145 w 300"/>
                <a:gd name="T3" fmla="*/ 256 h 443"/>
                <a:gd name="T4" fmla="*/ 186 w 300"/>
                <a:gd name="T5" fmla="*/ 234 h 443"/>
                <a:gd name="T6" fmla="*/ 204 w 300"/>
                <a:gd name="T7" fmla="*/ 163 h 443"/>
                <a:gd name="T8" fmla="*/ 149 w 300"/>
                <a:gd name="T9" fmla="*/ 77 h 443"/>
                <a:gd name="T10" fmla="*/ 94 w 300"/>
                <a:gd name="T11" fmla="*/ 106 h 443"/>
                <a:gd name="T12" fmla="*/ 94 w 300"/>
                <a:gd name="T13" fmla="*/ 236 h 443"/>
                <a:gd name="T14" fmla="*/ 120 w 300"/>
                <a:gd name="T15" fmla="*/ 252 h 443"/>
                <a:gd name="T16" fmla="*/ 145 w 300"/>
                <a:gd name="T17" fmla="*/ 256 h 443"/>
                <a:gd name="T18" fmla="*/ 0 w 300"/>
                <a:gd name="T19" fmla="*/ 8 h 443"/>
                <a:gd name="T20" fmla="*/ 0 w 300"/>
                <a:gd name="T21" fmla="*/ 8 h 443"/>
                <a:gd name="T22" fmla="*/ 77 w 300"/>
                <a:gd name="T23" fmla="*/ 8 h 443"/>
                <a:gd name="T24" fmla="*/ 83 w 300"/>
                <a:gd name="T25" fmla="*/ 39 h 443"/>
                <a:gd name="T26" fmla="*/ 86 w 300"/>
                <a:gd name="T27" fmla="*/ 39 h 443"/>
                <a:gd name="T28" fmla="*/ 128 w 300"/>
                <a:gd name="T29" fmla="*/ 11 h 443"/>
                <a:gd name="T30" fmla="*/ 176 w 300"/>
                <a:gd name="T31" fmla="*/ 0 h 443"/>
                <a:gd name="T32" fmla="*/ 228 w 300"/>
                <a:gd name="T33" fmla="*/ 12 h 443"/>
                <a:gd name="T34" fmla="*/ 267 w 300"/>
                <a:gd name="T35" fmla="*/ 44 h 443"/>
                <a:gd name="T36" fmla="*/ 292 w 300"/>
                <a:gd name="T37" fmla="*/ 95 h 443"/>
                <a:gd name="T38" fmla="*/ 300 w 300"/>
                <a:gd name="T39" fmla="*/ 161 h 443"/>
                <a:gd name="T40" fmla="*/ 289 w 300"/>
                <a:gd name="T41" fmla="*/ 234 h 443"/>
                <a:gd name="T42" fmla="*/ 259 w 300"/>
                <a:gd name="T43" fmla="*/ 288 h 443"/>
                <a:gd name="T44" fmla="*/ 216 w 300"/>
                <a:gd name="T45" fmla="*/ 321 h 443"/>
                <a:gd name="T46" fmla="*/ 166 w 300"/>
                <a:gd name="T47" fmla="*/ 333 h 443"/>
                <a:gd name="T48" fmla="*/ 127 w 300"/>
                <a:gd name="T49" fmla="*/ 324 h 443"/>
                <a:gd name="T50" fmla="*/ 91 w 300"/>
                <a:gd name="T51" fmla="*/ 300 h 443"/>
                <a:gd name="T52" fmla="*/ 94 w 300"/>
                <a:gd name="T53" fmla="*/ 350 h 443"/>
                <a:gd name="T54" fmla="*/ 94 w 300"/>
                <a:gd name="T55" fmla="*/ 443 h 443"/>
                <a:gd name="T56" fmla="*/ 0 w 300"/>
                <a:gd name="T57" fmla="*/ 443 h 443"/>
                <a:gd name="T58" fmla="*/ 0 w 300"/>
                <a:gd name="T59" fmla="*/ 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0" h="443">
                  <a:moveTo>
                    <a:pt x="145" y="256"/>
                  </a:moveTo>
                  <a:lnTo>
                    <a:pt x="145" y="256"/>
                  </a:lnTo>
                  <a:cubicBezTo>
                    <a:pt x="161" y="256"/>
                    <a:pt x="175" y="249"/>
                    <a:pt x="186" y="234"/>
                  </a:cubicBezTo>
                  <a:cubicBezTo>
                    <a:pt x="198" y="219"/>
                    <a:pt x="204" y="195"/>
                    <a:pt x="204" y="163"/>
                  </a:cubicBezTo>
                  <a:cubicBezTo>
                    <a:pt x="204" y="105"/>
                    <a:pt x="185" y="77"/>
                    <a:pt x="149" y="77"/>
                  </a:cubicBezTo>
                  <a:cubicBezTo>
                    <a:pt x="130" y="77"/>
                    <a:pt x="112" y="86"/>
                    <a:pt x="94" y="106"/>
                  </a:cubicBezTo>
                  <a:lnTo>
                    <a:pt x="94" y="236"/>
                  </a:lnTo>
                  <a:cubicBezTo>
                    <a:pt x="103" y="243"/>
                    <a:pt x="111" y="249"/>
                    <a:pt x="120" y="252"/>
                  </a:cubicBezTo>
                  <a:cubicBezTo>
                    <a:pt x="128" y="255"/>
                    <a:pt x="137" y="256"/>
                    <a:pt x="145" y="256"/>
                  </a:cubicBezTo>
                  <a:close/>
                  <a:moveTo>
                    <a:pt x="0" y="8"/>
                  </a:moveTo>
                  <a:lnTo>
                    <a:pt x="0" y="8"/>
                  </a:lnTo>
                  <a:lnTo>
                    <a:pt x="77" y="8"/>
                  </a:lnTo>
                  <a:lnTo>
                    <a:pt x="83" y="39"/>
                  </a:lnTo>
                  <a:lnTo>
                    <a:pt x="86" y="39"/>
                  </a:lnTo>
                  <a:cubicBezTo>
                    <a:pt x="98" y="28"/>
                    <a:pt x="112" y="19"/>
                    <a:pt x="128" y="11"/>
                  </a:cubicBezTo>
                  <a:cubicBezTo>
                    <a:pt x="143" y="4"/>
                    <a:pt x="159" y="0"/>
                    <a:pt x="176" y="0"/>
                  </a:cubicBezTo>
                  <a:cubicBezTo>
                    <a:pt x="195" y="0"/>
                    <a:pt x="213" y="4"/>
                    <a:pt x="228" y="12"/>
                  </a:cubicBezTo>
                  <a:cubicBezTo>
                    <a:pt x="243" y="19"/>
                    <a:pt x="256" y="30"/>
                    <a:pt x="267" y="44"/>
                  </a:cubicBezTo>
                  <a:cubicBezTo>
                    <a:pt x="278" y="58"/>
                    <a:pt x="286" y="75"/>
                    <a:pt x="292" y="95"/>
                  </a:cubicBezTo>
                  <a:cubicBezTo>
                    <a:pt x="297" y="115"/>
                    <a:pt x="300" y="137"/>
                    <a:pt x="300" y="161"/>
                  </a:cubicBezTo>
                  <a:cubicBezTo>
                    <a:pt x="300" y="189"/>
                    <a:pt x="296" y="213"/>
                    <a:pt x="289" y="234"/>
                  </a:cubicBezTo>
                  <a:cubicBezTo>
                    <a:pt x="282" y="255"/>
                    <a:pt x="271" y="273"/>
                    <a:pt x="259" y="288"/>
                  </a:cubicBezTo>
                  <a:cubicBezTo>
                    <a:pt x="246" y="302"/>
                    <a:pt x="232" y="314"/>
                    <a:pt x="216" y="321"/>
                  </a:cubicBezTo>
                  <a:cubicBezTo>
                    <a:pt x="200" y="329"/>
                    <a:pt x="183" y="333"/>
                    <a:pt x="166" y="333"/>
                  </a:cubicBezTo>
                  <a:cubicBezTo>
                    <a:pt x="153" y="333"/>
                    <a:pt x="140" y="330"/>
                    <a:pt x="127" y="324"/>
                  </a:cubicBezTo>
                  <a:cubicBezTo>
                    <a:pt x="114" y="318"/>
                    <a:pt x="102" y="310"/>
                    <a:pt x="91" y="300"/>
                  </a:cubicBezTo>
                  <a:lnTo>
                    <a:pt x="94" y="350"/>
                  </a:lnTo>
                  <a:lnTo>
                    <a:pt x="94" y="443"/>
                  </a:lnTo>
                  <a:lnTo>
                    <a:pt x="0" y="443"/>
                  </a:lnTo>
                  <a:lnTo>
                    <a:pt x="0" y="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40" name="Freeform 27"/>
            <p:cNvSpPr>
              <a:spLocks noEditPoints="1"/>
            </p:cNvSpPr>
            <p:nvPr userDrawn="1"/>
          </p:nvSpPr>
          <p:spPr bwMode="auto">
            <a:xfrm>
              <a:off x="8629650" y="2798763"/>
              <a:ext cx="173037" cy="203200"/>
            </a:xfrm>
            <a:custGeom>
              <a:avLst/>
              <a:gdLst>
                <a:gd name="T0" fmla="*/ 205 w 285"/>
                <a:gd name="T1" fmla="*/ 132 h 333"/>
                <a:gd name="T2" fmla="*/ 205 w 285"/>
                <a:gd name="T3" fmla="*/ 132 h 333"/>
                <a:gd name="T4" fmla="*/ 193 w 285"/>
                <a:gd name="T5" fmla="*/ 88 h 333"/>
                <a:gd name="T6" fmla="*/ 152 w 285"/>
                <a:gd name="T7" fmla="*/ 72 h 333"/>
                <a:gd name="T8" fmla="*/ 113 w 285"/>
                <a:gd name="T9" fmla="*/ 86 h 333"/>
                <a:gd name="T10" fmla="*/ 90 w 285"/>
                <a:gd name="T11" fmla="*/ 132 h 333"/>
                <a:gd name="T12" fmla="*/ 205 w 285"/>
                <a:gd name="T13" fmla="*/ 132 h 333"/>
                <a:gd name="T14" fmla="*/ 161 w 285"/>
                <a:gd name="T15" fmla="*/ 333 h 333"/>
                <a:gd name="T16" fmla="*/ 161 w 285"/>
                <a:gd name="T17" fmla="*/ 333 h 333"/>
                <a:gd name="T18" fmla="*/ 97 w 285"/>
                <a:gd name="T19" fmla="*/ 322 h 333"/>
                <a:gd name="T20" fmla="*/ 46 w 285"/>
                <a:gd name="T21" fmla="*/ 289 h 333"/>
                <a:gd name="T22" fmla="*/ 12 w 285"/>
                <a:gd name="T23" fmla="*/ 237 h 333"/>
                <a:gd name="T24" fmla="*/ 0 w 285"/>
                <a:gd name="T25" fmla="*/ 166 h 333"/>
                <a:gd name="T26" fmla="*/ 13 w 285"/>
                <a:gd name="T27" fmla="*/ 97 h 333"/>
                <a:gd name="T28" fmla="*/ 47 w 285"/>
                <a:gd name="T29" fmla="*/ 45 h 333"/>
                <a:gd name="T30" fmla="*/ 94 w 285"/>
                <a:gd name="T31" fmla="*/ 12 h 333"/>
                <a:gd name="T32" fmla="*/ 150 w 285"/>
                <a:gd name="T33" fmla="*/ 0 h 333"/>
                <a:gd name="T34" fmla="*/ 209 w 285"/>
                <a:gd name="T35" fmla="*/ 12 h 333"/>
                <a:gd name="T36" fmla="*/ 251 w 285"/>
                <a:gd name="T37" fmla="*/ 44 h 333"/>
                <a:gd name="T38" fmla="*/ 277 w 285"/>
                <a:gd name="T39" fmla="*/ 92 h 333"/>
                <a:gd name="T40" fmla="*/ 285 w 285"/>
                <a:gd name="T41" fmla="*/ 152 h 333"/>
                <a:gd name="T42" fmla="*/ 284 w 285"/>
                <a:gd name="T43" fmla="*/ 177 h 333"/>
                <a:gd name="T44" fmla="*/ 281 w 285"/>
                <a:gd name="T45" fmla="*/ 194 h 333"/>
                <a:gd name="T46" fmla="*/ 91 w 285"/>
                <a:gd name="T47" fmla="*/ 194 h 333"/>
                <a:gd name="T48" fmla="*/ 120 w 285"/>
                <a:gd name="T49" fmla="*/ 245 h 333"/>
                <a:gd name="T50" fmla="*/ 174 w 285"/>
                <a:gd name="T51" fmla="*/ 261 h 333"/>
                <a:gd name="T52" fmla="*/ 242 w 285"/>
                <a:gd name="T53" fmla="*/ 240 h 333"/>
                <a:gd name="T54" fmla="*/ 273 w 285"/>
                <a:gd name="T55" fmla="*/ 297 h 333"/>
                <a:gd name="T56" fmla="*/ 219 w 285"/>
                <a:gd name="T57" fmla="*/ 323 h 333"/>
                <a:gd name="T58" fmla="*/ 161 w 285"/>
                <a:gd name="T59"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 h="333">
                  <a:moveTo>
                    <a:pt x="205" y="132"/>
                  </a:moveTo>
                  <a:lnTo>
                    <a:pt x="205" y="132"/>
                  </a:lnTo>
                  <a:cubicBezTo>
                    <a:pt x="205" y="114"/>
                    <a:pt x="201" y="99"/>
                    <a:pt x="193" y="88"/>
                  </a:cubicBezTo>
                  <a:cubicBezTo>
                    <a:pt x="185" y="77"/>
                    <a:pt x="171" y="72"/>
                    <a:pt x="152" y="72"/>
                  </a:cubicBezTo>
                  <a:cubicBezTo>
                    <a:pt x="137" y="72"/>
                    <a:pt x="124" y="77"/>
                    <a:pt x="113" y="86"/>
                  </a:cubicBezTo>
                  <a:cubicBezTo>
                    <a:pt x="101" y="96"/>
                    <a:pt x="94" y="111"/>
                    <a:pt x="90" y="132"/>
                  </a:cubicBezTo>
                  <a:lnTo>
                    <a:pt x="205" y="132"/>
                  </a:lnTo>
                  <a:close/>
                  <a:moveTo>
                    <a:pt x="161" y="333"/>
                  </a:moveTo>
                  <a:lnTo>
                    <a:pt x="161" y="333"/>
                  </a:lnTo>
                  <a:cubicBezTo>
                    <a:pt x="138" y="333"/>
                    <a:pt x="117" y="329"/>
                    <a:pt x="97" y="322"/>
                  </a:cubicBezTo>
                  <a:cubicBezTo>
                    <a:pt x="78" y="314"/>
                    <a:pt x="61" y="303"/>
                    <a:pt x="46" y="289"/>
                  </a:cubicBezTo>
                  <a:cubicBezTo>
                    <a:pt x="32" y="275"/>
                    <a:pt x="20" y="257"/>
                    <a:pt x="12" y="237"/>
                  </a:cubicBezTo>
                  <a:cubicBezTo>
                    <a:pt x="4" y="216"/>
                    <a:pt x="0" y="193"/>
                    <a:pt x="0" y="166"/>
                  </a:cubicBezTo>
                  <a:cubicBezTo>
                    <a:pt x="0" y="141"/>
                    <a:pt x="4" y="118"/>
                    <a:pt x="13" y="97"/>
                  </a:cubicBezTo>
                  <a:cubicBezTo>
                    <a:pt x="22" y="76"/>
                    <a:pt x="33" y="59"/>
                    <a:pt x="47" y="45"/>
                  </a:cubicBezTo>
                  <a:cubicBezTo>
                    <a:pt x="60" y="30"/>
                    <a:pt x="76" y="19"/>
                    <a:pt x="94" y="12"/>
                  </a:cubicBezTo>
                  <a:cubicBezTo>
                    <a:pt x="112" y="4"/>
                    <a:pt x="131" y="0"/>
                    <a:pt x="150" y="0"/>
                  </a:cubicBezTo>
                  <a:cubicBezTo>
                    <a:pt x="173" y="0"/>
                    <a:pt x="192" y="4"/>
                    <a:pt x="209" y="12"/>
                  </a:cubicBezTo>
                  <a:cubicBezTo>
                    <a:pt x="226" y="19"/>
                    <a:pt x="240" y="30"/>
                    <a:pt x="251" y="44"/>
                  </a:cubicBezTo>
                  <a:cubicBezTo>
                    <a:pt x="263" y="57"/>
                    <a:pt x="271" y="73"/>
                    <a:pt x="277" y="92"/>
                  </a:cubicBezTo>
                  <a:cubicBezTo>
                    <a:pt x="282" y="110"/>
                    <a:pt x="285" y="131"/>
                    <a:pt x="285" y="152"/>
                  </a:cubicBezTo>
                  <a:cubicBezTo>
                    <a:pt x="285" y="161"/>
                    <a:pt x="285" y="169"/>
                    <a:pt x="284" y="177"/>
                  </a:cubicBezTo>
                  <a:cubicBezTo>
                    <a:pt x="283" y="184"/>
                    <a:pt x="282" y="190"/>
                    <a:pt x="281" y="194"/>
                  </a:cubicBezTo>
                  <a:lnTo>
                    <a:pt x="91" y="194"/>
                  </a:lnTo>
                  <a:cubicBezTo>
                    <a:pt x="95" y="217"/>
                    <a:pt x="105" y="234"/>
                    <a:pt x="120" y="245"/>
                  </a:cubicBezTo>
                  <a:cubicBezTo>
                    <a:pt x="134" y="256"/>
                    <a:pt x="152" y="261"/>
                    <a:pt x="174" y="261"/>
                  </a:cubicBezTo>
                  <a:cubicBezTo>
                    <a:pt x="196" y="261"/>
                    <a:pt x="219" y="254"/>
                    <a:pt x="242" y="240"/>
                  </a:cubicBezTo>
                  <a:lnTo>
                    <a:pt x="273" y="297"/>
                  </a:lnTo>
                  <a:cubicBezTo>
                    <a:pt x="257" y="308"/>
                    <a:pt x="239" y="317"/>
                    <a:pt x="219" y="323"/>
                  </a:cubicBezTo>
                  <a:cubicBezTo>
                    <a:pt x="200" y="330"/>
                    <a:pt x="180" y="333"/>
                    <a:pt x="161"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41" name="Freeform 28"/>
            <p:cNvSpPr>
              <a:spLocks/>
            </p:cNvSpPr>
            <p:nvPr userDrawn="1"/>
          </p:nvSpPr>
          <p:spPr bwMode="auto">
            <a:xfrm>
              <a:off x="8820150" y="2752725"/>
              <a:ext cx="138112" cy="249238"/>
            </a:xfrm>
            <a:custGeom>
              <a:avLst/>
              <a:gdLst>
                <a:gd name="T0" fmla="*/ 153 w 224"/>
                <a:gd name="T1" fmla="*/ 410 h 410"/>
                <a:gd name="T2" fmla="*/ 153 w 224"/>
                <a:gd name="T3" fmla="*/ 410 h 410"/>
                <a:gd name="T4" fmla="*/ 103 w 224"/>
                <a:gd name="T5" fmla="*/ 401 h 410"/>
                <a:gd name="T6" fmla="*/ 69 w 224"/>
                <a:gd name="T7" fmla="*/ 376 h 410"/>
                <a:gd name="T8" fmla="*/ 50 w 224"/>
                <a:gd name="T9" fmla="*/ 337 h 410"/>
                <a:gd name="T10" fmla="*/ 44 w 224"/>
                <a:gd name="T11" fmla="*/ 287 h 410"/>
                <a:gd name="T12" fmla="*/ 44 w 224"/>
                <a:gd name="T13" fmla="*/ 158 h 410"/>
                <a:gd name="T14" fmla="*/ 0 w 224"/>
                <a:gd name="T15" fmla="*/ 158 h 410"/>
                <a:gd name="T16" fmla="*/ 0 w 224"/>
                <a:gd name="T17" fmla="*/ 89 h 410"/>
                <a:gd name="T18" fmla="*/ 49 w 224"/>
                <a:gd name="T19" fmla="*/ 85 h 410"/>
                <a:gd name="T20" fmla="*/ 60 w 224"/>
                <a:gd name="T21" fmla="*/ 0 h 410"/>
                <a:gd name="T22" fmla="*/ 138 w 224"/>
                <a:gd name="T23" fmla="*/ 0 h 410"/>
                <a:gd name="T24" fmla="*/ 138 w 224"/>
                <a:gd name="T25" fmla="*/ 85 h 410"/>
                <a:gd name="T26" fmla="*/ 214 w 224"/>
                <a:gd name="T27" fmla="*/ 85 h 410"/>
                <a:gd name="T28" fmla="*/ 214 w 224"/>
                <a:gd name="T29" fmla="*/ 158 h 410"/>
                <a:gd name="T30" fmla="*/ 138 w 224"/>
                <a:gd name="T31" fmla="*/ 158 h 410"/>
                <a:gd name="T32" fmla="*/ 138 w 224"/>
                <a:gd name="T33" fmla="*/ 286 h 410"/>
                <a:gd name="T34" fmla="*/ 149 w 224"/>
                <a:gd name="T35" fmla="*/ 324 h 410"/>
                <a:gd name="T36" fmla="*/ 179 w 224"/>
                <a:gd name="T37" fmla="*/ 336 h 410"/>
                <a:gd name="T38" fmla="*/ 194 w 224"/>
                <a:gd name="T39" fmla="*/ 334 h 410"/>
                <a:gd name="T40" fmla="*/ 209 w 224"/>
                <a:gd name="T41" fmla="*/ 330 h 410"/>
                <a:gd name="T42" fmla="*/ 224 w 224"/>
                <a:gd name="T43" fmla="*/ 398 h 410"/>
                <a:gd name="T44" fmla="*/ 193 w 224"/>
                <a:gd name="T45" fmla="*/ 406 h 410"/>
                <a:gd name="T46" fmla="*/ 153 w 224"/>
                <a:gd name="T47"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410">
                  <a:moveTo>
                    <a:pt x="153" y="410"/>
                  </a:moveTo>
                  <a:lnTo>
                    <a:pt x="153" y="410"/>
                  </a:lnTo>
                  <a:cubicBezTo>
                    <a:pt x="133" y="410"/>
                    <a:pt x="117" y="407"/>
                    <a:pt x="103" y="401"/>
                  </a:cubicBezTo>
                  <a:cubicBezTo>
                    <a:pt x="89" y="395"/>
                    <a:pt x="78" y="387"/>
                    <a:pt x="69" y="376"/>
                  </a:cubicBezTo>
                  <a:cubicBezTo>
                    <a:pt x="60" y="365"/>
                    <a:pt x="54" y="352"/>
                    <a:pt x="50" y="337"/>
                  </a:cubicBezTo>
                  <a:cubicBezTo>
                    <a:pt x="46" y="322"/>
                    <a:pt x="44" y="305"/>
                    <a:pt x="44" y="287"/>
                  </a:cubicBezTo>
                  <a:lnTo>
                    <a:pt x="44" y="158"/>
                  </a:lnTo>
                  <a:lnTo>
                    <a:pt x="0" y="158"/>
                  </a:lnTo>
                  <a:lnTo>
                    <a:pt x="0" y="89"/>
                  </a:lnTo>
                  <a:lnTo>
                    <a:pt x="49" y="85"/>
                  </a:lnTo>
                  <a:lnTo>
                    <a:pt x="60" y="0"/>
                  </a:lnTo>
                  <a:lnTo>
                    <a:pt x="138" y="0"/>
                  </a:lnTo>
                  <a:lnTo>
                    <a:pt x="138" y="85"/>
                  </a:lnTo>
                  <a:lnTo>
                    <a:pt x="214" y="85"/>
                  </a:lnTo>
                  <a:lnTo>
                    <a:pt x="214" y="158"/>
                  </a:lnTo>
                  <a:lnTo>
                    <a:pt x="138" y="158"/>
                  </a:lnTo>
                  <a:lnTo>
                    <a:pt x="138" y="286"/>
                  </a:lnTo>
                  <a:cubicBezTo>
                    <a:pt x="138" y="304"/>
                    <a:pt x="141" y="317"/>
                    <a:pt x="149" y="324"/>
                  </a:cubicBezTo>
                  <a:cubicBezTo>
                    <a:pt x="156" y="332"/>
                    <a:pt x="166" y="336"/>
                    <a:pt x="179" y="336"/>
                  </a:cubicBezTo>
                  <a:cubicBezTo>
                    <a:pt x="184" y="336"/>
                    <a:pt x="189" y="336"/>
                    <a:pt x="194" y="334"/>
                  </a:cubicBezTo>
                  <a:cubicBezTo>
                    <a:pt x="200" y="333"/>
                    <a:pt x="205" y="332"/>
                    <a:pt x="209" y="330"/>
                  </a:cubicBezTo>
                  <a:lnTo>
                    <a:pt x="224" y="398"/>
                  </a:lnTo>
                  <a:cubicBezTo>
                    <a:pt x="215" y="401"/>
                    <a:pt x="205" y="403"/>
                    <a:pt x="193" y="406"/>
                  </a:cubicBezTo>
                  <a:cubicBezTo>
                    <a:pt x="182" y="409"/>
                    <a:pt x="168" y="410"/>
                    <a:pt x="153" y="41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42" name="Freeform 29"/>
            <p:cNvSpPr>
              <a:spLocks noEditPoints="1"/>
            </p:cNvSpPr>
            <p:nvPr userDrawn="1"/>
          </p:nvSpPr>
          <p:spPr bwMode="auto">
            <a:xfrm>
              <a:off x="8970963" y="2798763"/>
              <a:ext cx="174625" cy="203200"/>
            </a:xfrm>
            <a:custGeom>
              <a:avLst/>
              <a:gdLst>
                <a:gd name="T0" fmla="*/ 205 w 285"/>
                <a:gd name="T1" fmla="*/ 132 h 333"/>
                <a:gd name="T2" fmla="*/ 205 w 285"/>
                <a:gd name="T3" fmla="*/ 132 h 333"/>
                <a:gd name="T4" fmla="*/ 193 w 285"/>
                <a:gd name="T5" fmla="*/ 88 h 333"/>
                <a:gd name="T6" fmla="*/ 152 w 285"/>
                <a:gd name="T7" fmla="*/ 72 h 333"/>
                <a:gd name="T8" fmla="*/ 112 w 285"/>
                <a:gd name="T9" fmla="*/ 86 h 333"/>
                <a:gd name="T10" fmla="*/ 90 w 285"/>
                <a:gd name="T11" fmla="*/ 132 h 333"/>
                <a:gd name="T12" fmla="*/ 205 w 285"/>
                <a:gd name="T13" fmla="*/ 132 h 333"/>
                <a:gd name="T14" fmla="*/ 161 w 285"/>
                <a:gd name="T15" fmla="*/ 333 h 333"/>
                <a:gd name="T16" fmla="*/ 161 w 285"/>
                <a:gd name="T17" fmla="*/ 333 h 333"/>
                <a:gd name="T18" fmla="*/ 97 w 285"/>
                <a:gd name="T19" fmla="*/ 322 h 333"/>
                <a:gd name="T20" fmla="*/ 46 w 285"/>
                <a:gd name="T21" fmla="*/ 289 h 333"/>
                <a:gd name="T22" fmla="*/ 12 w 285"/>
                <a:gd name="T23" fmla="*/ 237 h 333"/>
                <a:gd name="T24" fmla="*/ 0 w 285"/>
                <a:gd name="T25" fmla="*/ 166 h 333"/>
                <a:gd name="T26" fmla="*/ 13 w 285"/>
                <a:gd name="T27" fmla="*/ 97 h 333"/>
                <a:gd name="T28" fmla="*/ 46 w 285"/>
                <a:gd name="T29" fmla="*/ 45 h 333"/>
                <a:gd name="T30" fmla="*/ 94 w 285"/>
                <a:gd name="T31" fmla="*/ 12 h 333"/>
                <a:gd name="T32" fmla="*/ 150 w 285"/>
                <a:gd name="T33" fmla="*/ 0 h 333"/>
                <a:gd name="T34" fmla="*/ 209 w 285"/>
                <a:gd name="T35" fmla="*/ 12 h 333"/>
                <a:gd name="T36" fmla="*/ 251 w 285"/>
                <a:gd name="T37" fmla="*/ 44 h 333"/>
                <a:gd name="T38" fmla="*/ 276 w 285"/>
                <a:gd name="T39" fmla="*/ 92 h 333"/>
                <a:gd name="T40" fmla="*/ 285 w 285"/>
                <a:gd name="T41" fmla="*/ 152 h 333"/>
                <a:gd name="T42" fmla="*/ 283 w 285"/>
                <a:gd name="T43" fmla="*/ 177 h 333"/>
                <a:gd name="T44" fmla="*/ 281 w 285"/>
                <a:gd name="T45" fmla="*/ 194 h 333"/>
                <a:gd name="T46" fmla="*/ 91 w 285"/>
                <a:gd name="T47" fmla="*/ 194 h 333"/>
                <a:gd name="T48" fmla="*/ 119 w 285"/>
                <a:gd name="T49" fmla="*/ 245 h 333"/>
                <a:gd name="T50" fmla="*/ 173 w 285"/>
                <a:gd name="T51" fmla="*/ 261 h 333"/>
                <a:gd name="T52" fmla="*/ 242 w 285"/>
                <a:gd name="T53" fmla="*/ 240 h 333"/>
                <a:gd name="T54" fmla="*/ 273 w 285"/>
                <a:gd name="T55" fmla="*/ 297 h 333"/>
                <a:gd name="T56" fmla="*/ 219 w 285"/>
                <a:gd name="T57" fmla="*/ 323 h 333"/>
                <a:gd name="T58" fmla="*/ 161 w 285"/>
                <a:gd name="T59"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 h="333">
                  <a:moveTo>
                    <a:pt x="205" y="132"/>
                  </a:moveTo>
                  <a:lnTo>
                    <a:pt x="205" y="132"/>
                  </a:lnTo>
                  <a:cubicBezTo>
                    <a:pt x="205" y="114"/>
                    <a:pt x="201" y="99"/>
                    <a:pt x="193" y="88"/>
                  </a:cubicBezTo>
                  <a:cubicBezTo>
                    <a:pt x="184" y="77"/>
                    <a:pt x="171" y="72"/>
                    <a:pt x="152" y="72"/>
                  </a:cubicBezTo>
                  <a:cubicBezTo>
                    <a:pt x="137" y="72"/>
                    <a:pt x="124" y="77"/>
                    <a:pt x="112" y="86"/>
                  </a:cubicBezTo>
                  <a:cubicBezTo>
                    <a:pt x="101" y="96"/>
                    <a:pt x="94" y="111"/>
                    <a:pt x="90" y="132"/>
                  </a:cubicBezTo>
                  <a:lnTo>
                    <a:pt x="205" y="132"/>
                  </a:lnTo>
                  <a:close/>
                  <a:moveTo>
                    <a:pt x="161" y="333"/>
                  </a:moveTo>
                  <a:lnTo>
                    <a:pt x="161" y="333"/>
                  </a:lnTo>
                  <a:cubicBezTo>
                    <a:pt x="138" y="333"/>
                    <a:pt x="117" y="329"/>
                    <a:pt x="97" y="322"/>
                  </a:cubicBezTo>
                  <a:cubicBezTo>
                    <a:pt x="78" y="314"/>
                    <a:pt x="60" y="303"/>
                    <a:pt x="46" y="289"/>
                  </a:cubicBezTo>
                  <a:cubicBezTo>
                    <a:pt x="31" y="275"/>
                    <a:pt x="20" y="257"/>
                    <a:pt x="12" y="237"/>
                  </a:cubicBezTo>
                  <a:cubicBezTo>
                    <a:pt x="4" y="216"/>
                    <a:pt x="0" y="193"/>
                    <a:pt x="0" y="166"/>
                  </a:cubicBezTo>
                  <a:cubicBezTo>
                    <a:pt x="0" y="141"/>
                    <a:pt x="4" y="118"/>
                    <a:pt x="13" y="97"/>
                  </a:cubicBezTo>
                  <a:cubicBezTo>
                    <a:pt x="21" y="76"/>
                    <a:pt x="32" y="59"/>
                    <a:pt x="46" y="45"/>
                  </a:cubicBezTo>
                  <a:cubicBezTo>
                    <a:pt x="60" y="30"/>
                    <a:pt x="76" y="19"/>
                    <a:pt x="94" y="12"/>
                  </a:cubicBezTo>
                  <a:cubicBezTo>
                    <a:pt x="112" y="4"/>
                    <a:pt x="130" y="0"/>
                    <a:pt x="150" y="0"/>
                  </a:cubicBezTo>
                  <a:cubicBezTo>
                    <a:pt x="172" y="0"/>
                    <a:pt x="192" y="4"/>
                    <a:pt x="209" y="12"/>
                  </a:cubicBezTo>
                  <a:cubicBezTo>
                    <a:pt x="226" y="19"/>
                    <a:pt x="240" y="30"/>
                    <a:pt x="251" y="44"/>
                  </a:cubicBezTo>
                  <a:cubicBezTo>
                    <a:pt x="262" y="57"/>
                    <a:pt x="271" y="73"/>
                    <a:pt x="276" y="92"/>
                  </a:cubicBezTo>
                  <a:cubicBezTo>
                    <a:pt x="282" y="110"/>
                    <a:pt x="285" y="131"/>
                    <a:pt x="285" y="152"/>
                  </a:cubicBezTo>
                  <a:cubicBezTo>
                    <a:pt x="285" y="161"/>
                    <a:pt x="284" y="169"/>
                    <a:pt x="283" y="177"/>
                  </a:cubicBezTo>
                  <a:cubicBezTo>
                    <a:pt x="283" y="184"/>
                    <a:pt x="282" y="190"/>
                    <a:pt x="281" y="194"/>
                  </a:cubicBezTo>
                  <a:lnTo>
                    <a:pt x="91" y="194"/>
                  </a:lnTo>
                  <a:cubicBezTo>
                    <a:pt x="95" y="217"/>
                    <a:pt x="105" y="234"/>
                    <a:pt x="119" y="245"/>
                  </a:cubicBezTo>
                  <a:cubicBezTo>
                    <a:pt x="134" y="256"/>
                    <a:pt x="152" y="261"/>
                    <a:pt x="173" y="261"/>
                  </a:cubicBezTo>
                  <a:cubicBezTo>
                    <a:pt x="196" y="261"/>
                    <a:pt x="219" y="254"/>
                    <a:pt x="242" y="240"/>
                  </a:cubicBezTo>
                  <a:lnTo>
                    <a:pt x="273" y="297"/>
                  </a:lnTo>
                  <a:cubicBezTo>
                    <a:pt x="257" y="308"/>
                    <a:pt x="239" y="317"/>
                    <a:pt x="219" y="323"/>
                  </a:cubicBezTo>
                  <a:cubicBezTo>
                    <a:pt x="199" y="330"/>
                    <a:pt x="180" y="333"/>
                    <a:pt x="161"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43" name="Freeform 30"/>
            <p:cNvSpPr>
              <a:spLocks/>
            </p:cNvSpPr>
            <p:nvPr userDrawn="1"/>
          </p:nvSpPr>
          <p:spPr bwMode="auto">
            <a:xfrm>
              <a:off x="9185275" y="2798763"/>
              <a:ext cx="174625" cy="198438"/>
            </a:xfrm>
            <a:custGeom>
              <a:avLst/>
              <a:gdLst>
                <a:gd name="T0" fmla="*/ 0 w 286"/>
                <a:gd name="T1" fmla="*/ 8 h 325"/>
                <a:gd name="T2" fmla="*/ 0 w 286"/>
                <a:gd name="T3" fmla="*/ 8 h 325"/>
                <a:gd name="T4" fmla="*/ 77 w 286"/>
                <a:gd name="T5" fmla="*/ 8 h 325"/>
                <a:gd name="T6" fmla="*/ 83 w 286"/>
                <a:gd name="T7" fmla="*/ 48 h 325"/>
                <a:gd name="T8" fmla="*/ 86 w 286"/>
                <a:gd name="T9" fmla="*/ 48 h 325"/>
                <a:gd name="T10" fmla="*/ 131 w 286"/>
                <a:gd name="T11" fmla="*/ 14 h 325"/>
                <a:gd name="T12" fmla="*/ 187 w 286"/>
                <a:gd name="T13" fmla="*/ 0 h 325"/>
                <a:gd name="T14" fmla="*/ 263 w 286"/>
                <a:gd name="T15" fmla="*/ 34 h 325"/>
                <a:gd name="T16" fmla="*/ 286 w 286"/>
                <a:gd name="T17" fmla="*/ 128 h 325"/>
                <a:gd name="T18" fmla="*/ 286 w 286"/>
                <a:gd name="T19" fmla="*/ 325 h 325"/>
                <a:gd name="T20" fmla="*/ 192 w 286"/>
                <a:gd name="T21" fmla="*/ 325 h 325"/>
                <a:gd name="T22" fmla="*/ 192 w 286"/>
                <a:gd name="T23" fmla="*/ 140 h 325"/>
                <a:gd name="T24" fmla="*/ 183 w 286"/>
                <a:gd name="T25" fmla="*/ 93 h 325"/>
                <a:gd name="T26" fmla="*/ 153 w 286"/>
                <a:gd name="T27" fmla="*/ 80 h 325"/>
                <a:gd name="T28" fmla="*/ 122 w 286"/>
                <a:gd name="T29" fmla="*/ 88 h 325"/>
                <a:gd name="T30" fmla="*/ 94 w 286"/>
                <a:gd name="T31" fmla="*/ 111 h 325"/>
                <a:gd name="T32" fmla="*/ 94 w 286"/>
                <a:gd name="T33" fmla="*/ 325 h 325"/>
                <a:gd name="T34" fmla="*/ 0 w 286"/>
                <a:gd name="T35" fmla="*/ 325 h 325"/>
                <a:gd name="T36" fmla="*/ 0 w 286"/>
                <a:gd name="T37" fmla="*/ 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6" h="325">
                  <a:moveTo>
                    <a:pt x="0" y="8"/>
                  </a:moveTo>
                  <a:lnTo>
                    <a:pt x="0" y="8"/>
                  </a:lnTo>
                  <a:lnTo>
                    <a:pt x="77" y="8"/>
                  </a:lnTo>
                  <a:lnTo>
                    <a:pt x="83" y="48"/>
                  </a:lnTo>
                  <a:lnTo>
                    <a:pt x="86" y="48"/>
                  </a:lnTo>
                  <a:cubicBezTo>
                    <a:pt x="99" y="35"/>
                    <a:pt x="114" y="24"/>
                    <a:pt x="131" y="14"/>
                  </a:cubicBezTo>
                  <a:cubicBezTo>
                    <a:pt x="147" y="5"/>
                    <a:pt x="166" y="0"/>
                    <a:pt x="187" y="0"/>
                  </a:cubicBezTo>
                  <a:cubicBezTo>
                    <a:pt x="222" y="0"/>
                    <a:pt x="247" y="11"/>
                    <a:pt x="263" y="34"/>
                  </a:cubicBezTo>
                  <a:cubicBezTo>
                    <a:pt x="278" y="57"/>
                    <a:pt x="286" y="88"/>
                    <a:pt x="286" y="128"/>
                  </a:cubicBezTo>
                  <a:lnTo>
                    <a:pt x="286" y="325"/>
                  </a:lnTo>
                  <a:lnTo>
                    <a:pt x="192" y="325"/>
                  </a:lnTo>
                  <a:lnTo>
                    <a:pt x="192" y="140"/>
                  </a:lnTo>
                  <a:cubicBezTo>
                    <a:pt x="192" y="117"/>
                    <a:pt x="189" y="101"/>
                    <a:pt x="183" y="93"/>
                  </a:cubicBezTo>
                  <a:cubicBezTo>
                    <a:pt x="177" y="84"/>
                    <a:pt x="167" y="80"/>
                    <a:pt x="153" y="80"/>
                  </a:cubicBezTo>
                  <a:cubicBezTo>
                    <a:pt x="141" y="80"/>
                    <a:pt x="131" y="83"/>
                    <a:pt x="122" y="88"/>
                  </a:cubicBezTo>
                  <a:cubicBezTo>
                    <a:pt x="114" y="93"/>
                    <a:pt x="104" y="101"/>
                    <a:pt x="94" y="111"/>
                  </a:cubicBezTo>
                  <a:lnTo>
                    <a:pt x="94" y="325"/>
                  </a:lnTo>
                  <a:lnTo>
                    <a:pt x="0" y="325"/>
                  </a:lnTo>
                  <a:lnTo>
                    <a:pt x="0" y="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44" name="Freeform 31"/>
            <p:cNvSpPr>
              <a:spLocks/>
            </p:cNvSpPr>
            <p:nvPr userDrawn="1"/>
          </p:nvSpPr>
          <p:spPr bwMode="auto">
            <a:xfrm>
              <a:off x="9398000" y="2798763"/>
              <a:ext cx="160337" cy="203200"/>
            </a:xfrm>
            <a:custGeom>
              <a:avLst/>
              <a:gdLst>
                <a:gd name="T0" fmla="*/ 157 w 262"/>
                <a:gd name="T1" fmla="*/ 333 h 333"/>
                <a:gd name="T2" fmla="*/ 157 w 262"/>
                <a:gd name="T3" fmla="*/ 333 h 333"/>
                <a:gd name="T4" fmla="*/ 96 w 262"/>
                <a:gd name="T5" fmla="*/ 322 h 333"/>
                <a:gd name="T6" fmla="*/ 46 w 262"/>
                <a:gd name="T7" fmla="*/ 289 h 333"/>
                <a:gd name="T8" fmla="*/ 13 w 262"/>
                <a:gd name="T9" fmla="*/ 237 h 333"/>
                <a:gd name="T10" fmla="*/ 0 w 262"/>
                <a:gd name="T11" fmla="*/ 166 h 333"/>
                <a:gd name="T12" fmla="*/ 14 w 262"/>
                <a:gd name="T13" fmla="*/ 96 h 333"/>
                <a:gd name="T14" fmla="*/ 50 w 262"/>
                <a:gd name="T15" fmla="*/ 44 h 333"/>
                <a:gd name="T16" fmla="*/ 103 w 262"/>
                <a:gd name="T17" fmla="*/ 11 h 333"/>
                <a:gd name="T18" fmla="*/ 166 w 262"/>
                <a:gd name="T19" fmla="*/ 0 h 333"/>
                <a:gd name="T20" fmla="*/ 218 w 262"/>
                <a:gd name="T21" fmla="*/ 10 h 333"/>
                <a:gd name="T22" fmla="*/ 258 w 262"/>
                <a:gd name="T23" fmla="*/ 34 h 333"/>
                <a:gd name="T24" fmla="*/ 214 w 262"/>
                <a:gd name="T25" fmla="*/ 95 h 333"/>
                <a:gd name="T26" fmla="*/ 171 w 262"/>
                <a:gd name="T27" fmla="*/ 76 h 333"/>
                <a:gd name="T28" fmla="*/ 117 w 262"/>
                <a:gd name="T29" fmla="*/ 101 h 333"/>
                <a:gd name="T30" fmla="*/ 97 w 262"/>
                <a:gd name="T31" fmla="*/ 166 h 333"/>
                <a:gd name="T32" fmla="*/ 117 w 262"/>
                <a:gd name="T33" fmla="*/ 232 h 333"/>
                <a:gd name="T34" fmla="*/ 168 w 262"/>
                <a:gd name="T35" fmla="*/ 257 h 333"/>
                <a:gd name="T36" fmla="*/ 198 w 262"/>
                <a:gd name="T37" fmla="*/ 250 h 333"/>
                <a:gd name="T38" fmla="*/ 225 w 262"/>
                <a:gd name="T39" fmla="*/ 234 h 333"/>
                <a:gd name="T40" fmla="*/ 262 w 262"/>
                <a:gd name="T41" fmla="*/ 295 h 333"/>
                <a:gd name="T42" fmla="*/ 211 w 262"/>
                <a:gd name="T43" fmla="*/ 324 h 333"/>
                <a:gd name="T44" fmla="*/ 157 w 262"/>
                <a:gd name="T45"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333">
                  <a:moveTo>
                    <a:pt x="157" y="333"/>
                  </a:moveTo>
                  <a:lnTo>
                    <a:pt x="157" y="333"/>
                  </a:lnTo>
                  <a:cubicBezTo>
                    <a:pt x="135" y="333"/>
                    <a:pt x="115" y="329"/>
                    <a:pt x="96" y="322"/>
                  </a:cubicBezTo>
                  <a:cubicBezTo>
                    <a:pt x="77" y="314"/>
                    <a:pt x="60" y="303"/>
                    <a:pt x="46" y="289"/>
                  </a:cubicBezTo>
                  <a:cubicBezTo>
                    <a:pt x="32" y="275"/>
                    <a:pt x="21" y="258"/>
                    <a:pt x="13" y="237"/>
                  </a:cubicBezTo>
                  <a:cubicBezTo>
                    <a:pt x="5" y="216"/>
                    <a:pt x="0" y="193"/>
                    <a:pt x="0" y="166"/>
                  </a:cubicBezTo>
                  <a:cubicBezTo>
                    <a:pt x="0" y="140"/>
                    <a:pt x="5" y="116"/>
                    <a:pt x="14" y="96"/>
                  </a:cubicBezTo>
                  <a:cubicBezTo>
                    <a:pt x="23" y="75"/>
                    <a:pt x="35" y="58"/>
                    <a:pt x="50" y="44"/>
                  </a:cubicBezTo>
                  <a:cubicBezTo>
                    <a:pt x="65" y="29"/>
                    <a:pt x="83" y="19"/>
                    <a:pt x="103" y="11"/>
                  </a:cubicBezTo>
                  <a:cubicBezTo>
                    <a:pt x="123" y="4"/>
                    <a:pt x="144" y="0"/>
                    <a:pt x="166" y="0"/>
                  </a:cubicBezTo>
                  <a:cubicBezTo>
                    <a:pt x="185" y="0"/>
                    <a:pt x="203" y="3"/>
                    <a:pt x="218" y="10"/>
                  </a:cubicBezTo>
                  <a:cubicBezTo>
                    <a:pt x="233" y="16"/>
                    <a:pt x="246" y="24"/>
                    <a:pt x="258" y="34"/>
                  </a:cubicBezTo>
                  <a:lnTo>
                    <a:pt x="214" y="95"/>
                  </a:lnTo>
                  <a:cubicBezTo>
                    <a:pt x="199" y="82"/>
                    <a:pt x="185" y="76"/>
                    <a:pt x="171" y="76"/>
                  </a:cubicBezTo>
                  <a:cubicBezTo>
                    <a:pt x="148" y="76"/>
                    <a:pt x="130" y="84"/>
                    <a:pt x="117" y="101"/>
                  </a:cubicBezTo>
                  <a:cubicBezTo>
                    <a:pt x="104" y="117"/>
                    <a:pt x="97" y="139"/>
                    <a:pt x="97" y="166"/>
                  </a:cubicBezTo>
                  <a:cubicBezTo>
                    <a:pt x="97" y="194"/>
                    <a:pt x="104" y="216"/>
                    <a:pt x="117" y="232"/>
                  </a:cubicBezTo>
                  <a:cubicBezTo>
                    <a:pt x="131" y="249"/>
                    <a:pt x="148" y="257"/>
                    <a:pt x="168" y="257"/>
                  </a:cubicBezTo>
                  <a:cubicBezTo>
                    <a:pt x="178" y="257"/>
                    <a:pt x="188" y="254"/>
                    <a:pt x="198" y="250"/>
                  </a:cubicBezTo>
                  <a:cubicBezTo>
                    <a:pt x="208" y="245"/>
                    <a:pt x="217" y="240"/>
                    <a:pt x="225" y="234"/>
                  </a:cubicBezTo>
                  <a:lnTo>
                    <a:pt x="262" y="295"/>
                  </a:lnTo>
                  <a:cubicBezTo>
                    <a:pt x="246" y="309"/>
                    <a:pt x="229" y="318"/>
                    <a:pt x="211" y="324"/>
                  </a:cubicBezTo>
                  <a:cubicBezTo>
                    <a:pt x="193" y="330"/>
                    <a:pt x="175" y="333"/>
                    <a:pt x="157"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45" name="Freeform 32"/>
            <p:cNvSpPr>
              <a:spLocks noEditPoints="1"/>
            </p:cNvSpPr>
            <p:nvPr userDrawn="1"/>
          </p:nvSpPr>
          <p:spPr bwMode="auto">
            <a:xfrm>
              <a:off x="9569450" y="2798763"/>
              <a:ext cx="174625" cy="203200"/>
            </a:xfrm>
            <a:custGeom>
              <a:avLst/>
              <a:gdLst>
                <a:gd name="T0" fmla="*/ 205 w 285"/>
                <a:gd name="T1" fmla="*/ 132 h 333"/>
                <a:gd name="T2" fmla="*/ 205 w 285"/>
                <a:gd name="T3" fmla="*/ 132 h 333"/>
                <a:gd name="T4" fmla="*/ 193 w 285"/>
                <a:gd name="T5" fmla="*/ 88 h 333"/>
                <a:gd name="T6" fmla="*/ 152 w 285"/>
                <a:gd name="T7" fmla="*/ 72 h 333"/>
                <a:gd name="T8" fmla="*/ 113 w 285"/>
                <a:gd name="T9" fmla="*/ 86 h 333"/>
                <a:gd name="T10" fmla="*/ 91 w 285"/>
                <a:gd name="T11" fmla="*/ 132 h 333"/>
                <a:gd name="T12" fmla="*/ 205 w 285"/>
                <a:gd name="T13" fmla="*/ 132 h 333"/>
                <a:gd name="T14" fmla="*/ 161 w 285"/>
                <a:gd name="T15" fmla="*/ 333 h 333"/>
                <a:gd name="T16" fmla="*/ 161 w 285"/>
                <a:gd name="T17" fmla="*/ 333 h 333"/>
                <a:gd name="T18" fmla="*/ 98 w 285"/>
                <a:gd name="T19" fmla="*/ 322 h 333"/>
                <a:gd name="T20" fmla="*/ 47 w 285"/>
                <a:gd name="T21" fmla="*/ 289 h 333"/>
                <a:gd name="T22" fmla="*/ 13 w 285"/>
                <a:gd name="T23" fmla="*/ 237 h 333"/>
                <a:gd name="T24" fmla="*/ 0 w 285"/>
                <a:gd name="T25" fmla="*/ 166 h 333"/>
                <a:gd name="T26" fmla="*/ 13 w 285"/>
                <a:gd name="T27" fmla="*/ 97 h 333"/>
                <a:gd name="T28" fmla="*/ 47 w 285"/>
                <a:gd name="T29" fmla="*/ 45 h 333"/>
                <a:gd name="T30" fmla="*/ 95 w 285"/>
                <a:gd name="T31" fmla="*/ 12 h 333"/>
                <a:gd name="T32" fmla="*/ 150 w 285"/>
                <a:gd name="T33" fmla="*/ 0 h 333"/>
                <a:gd name="T34" fmla="*/ 209 w 285"/>
                <a:gd name="T35" fmla="*/ 12 h 333"/>
                <a:gd name="T36" fmla="*/ 252 w 285"/>
                <a:gd name="T37" fmla="*/ 44 h 333"/>
                <a:gd name="T38" fmla="*/ 277 w 285"/>
                <a:gd name="T39" fmla="*/ 92 h 333"/>
                <a:gd name="T40" fmla="*/ 285 w 285"/>
                <a:gd name="T41" fmla="*/ 152 h 333"/>
                <a:gd name="T42" fmla="*/ 284 w 285"/>
                <a:gd name="T43" fmla="*/ 177 h 333"/>
                <a:gd name="T44" fmla="*/ 281 w 285"/>
                <a:gd name="T45" fmla="*/ 194 h 333"/>
                <a:gd name="T46" fmla="*/ 91 w 285"/>
                <a:gd name="T47" fmla="*/ 194 h 333"/>
                <a:gd name="T48" fmla="*/ 120 w 285"/>
                <a:gd name="T49" fmla="*/ 245 h 333"/>
                <a:gd name="T50" fmla="*/ 174 w 285"/>
                <a:gd name="T51" fmla="*/ 261 h 333"/>
                <a:gd name="T52" fmla="*/ 242 w 285"/>
                <a:gd name="T53" fmla="*/ 240 h 333"/>
                <a:gd name="T54" fmla="*/ 274 w 285"/>
                <a:gd name="T55" fmla="*/ 297 h 333"/>
                <a:gd name="T56" fmla="*/ 220 w 285"/>
                <a:gd name="T57" fmla="*/ 323 h 333"/>
                <a:gd name="T58" fmla="*/ 161 w 285"/>
                <a:gd name="T59"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 h="333">
                  <a:moveTo>
                    <a:pt x="205" y="132"/>
                  </a:moveTo>
                  <a:lnTo>
                    <a:pt x="205" y="132"/>
                  </a:lnTo>
                  <a:cubicBezTo>
                    <a:pt x="205" y="114"/>
                    <a:pt x="201" y="99"/>
                    <a:pt x="193" y="88"/>
                  </a:cubicBezTo>
                  <a:cubicBezTo>
                    <a:pt x="185" y="77"/>
                    <a:pt x="171" y="72"/>
                    <a:pt x="152" y="72"/>
                  </a:cubicBezTo>
                  <a:cubicBezTo>
                    <a:pt x="137" y="72"/>
                    <a:pt x="124" y="77"/>
                    <a:pt x="113" y="86"/>
                  </a:cubicBezTo>
                  <a:cubicBezTo>
                    <a:pt x="101" y="96"/>
                    <a:pt x="94" y="111"/>
                    <a:pt x="91" y="132"/>
                  </a:cubicBezTo>
                  <a:lnTo>
                    <a:pt x="205" y="132"/>
                  </a:lnTo>
                  <a:close/>
                  <a:moveTo>
                    <a:pt x="161" y="333"/>
                  </a:moveTo>
                  <a:lnTo>
                    <a:pt x="161" y="333"/>
                  </a:lnTo>
                  <a:cubicBezTo>
                    <a:pt x="138" y="333"/>
                    <a:pt x="117" y="329"/>
                    <a:pt x="98" y="322"/>
                  </a:cubicBezTo>
                  <a:cubicBezTo>
                    <a:pt x="78" y="314"/>
                    <a:pt x="61" y="303"/>
                    <a:pt x="47" y="289"/>
                  </a:cubicBezTo>
                  <a:cubicBezTo>
                    <a:pt x="32" y="275"/>
                    <a:pt x="21" y="257"/>
                    <a:pt x="13" y="237"/>
                  </a:cubicBezTo>
                  <a:cubicBezTo>
                    <a:pt x="5" y="216"/>
                    <a:pt x="0" y="193"/>
                    <a:pt x="0" y="166"/>
                  </a:cubicBezTo>
                  <a:cubicBezTo>
                    <a:pt x="0" y="141"/>
                    <a:pt x="5" y="118"/>
                    <a:pt x="13" y="97"/>
                  </a:cubicBezTo>
                  <a:cubicBezTo>
                    <a:pt x="22" y="76"/>
                    <a:pt x="33" y="59"/>
                    <a:pt x="47" y="45"/>
                  </a:cubicBezTo>
                  <a:cubicBezTo>
                    <a:pt x="61" y="30"/>
                    <a:pt x="77" y="19"/>
                    <a:pt x="95" y="12"/>
                  </a:cubicBezTo>
                  <a:cubicBezTo>
                    <a:pt x="112" y="4"/>
                    <a:pt x="131" y="0"/>
                    <a:pt x="150" y="0"/>
                  </a:cubicBezTo>
                  <a:cubicBezTo>
                    <a:pt x="173" y="0"/>
                    <a:pt x="193" y="4"/>
                    <a:pt x="209" y="12"/>
                  </a:cubicBezTo>
                  <a:cubicBezTo>
                    <a:pt x="226" y="19"/>
                    <a:pt x="240" y="30"/>
                    <a:pt x="252" y="44"/>
                  </a:cubicBezTo>
                  <a:cubicBezTo>
                    <a:pt x="263" y="57"/>
                    <a:pt x="271" y="73"/>
                    <a:pt x="277" y="92"/>
                  </a:cubicBezTo>
                  <a:cubicBezTo>
                    <a:pt x="282" y="110"/>
                    <a:pt x="285" y="131"/>
                    <a:pt x="285" y="152"/>
                  </a:cubicBezTo>
                  <a:cubicBezTo>
                    <a:pt x="285" y="161"/>
                    <a:pt x="285" y="169"/>
                    <a:pt x="284" y="177"/>
                  </a:cubicBezTo>
                  <a:cubicBezTo>
                    <a:pt x="283" y="184"/>
                    <a:pt x="282" y="190"/>
                    <a:pt x="281" y="194"/>
                  </a:cubicBezTo>
                  <a:lnTo>
                    <a:pt x="91" y="194"/>
                  </a:lnTo>
                  <a:cubicBezTo>
                    <a:pt x="96" y="217"/>
                    <a:pt x="105" y="234"/>
                    <a:pt x="120" y="245"/>
                  </a:cubicBezTo>
                  <a:cubicBezTo>
                    <a:pt x="135" y="256"/>
                    <a:pt x="153" y="261"/>
                    <a:pt x="174" y="261"/>
                  </a:cubicBezTo>
                  <a:cubicBezTo>
                    <a:pt x="197" y="261"/>
                    <a:pt x="219" y="254"/>
                    <a:pt x="242" y="240"/>
                  </a:cubicBezTo>
                  <a:lnTo>
                    <a:pt x="274" y="297"/>
                  </a:lnTo>
                  <a:cubicBezTo>
                    <a:pt x="258" y="308"/>
                    <a:pt x="240" y="317"/>
                    <a:pt x="220" y="323"/>
                  </a:cubicBezTo>
                  <a:cubicBezTo>
                    <a:pt x="200" y="330"/>
                    <a:pt x="180" y="333"/>
                    <a:pt x="161"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46" name="Freeform 33"/>
            <p:cNvSpPr>
              <a:spLocks noEditPoints="1"/>
            </p:cNvSpPr>
            <p:nvPr userDrawn="1"/>
          </p:nvSpPr>
          <p:spPr bwMode="auto">
            <a:xfrm>
              <a:off x="4410075" y="3184525"/>
              <a:ext cx="66675" cy="282575"/>
            </a:xfrm>
            <a:custGeom>
              <a:avLst/>
              <a:gdLst>
                <a:gd name="T0" fmla="*/ 8 w 109"/>
                <a:gd name="T1" fmla="*/ 145 h 462"/>
                <a:gd name="T2" fmla="*/ 8 w 109"/>
                <a:gd name="T3" fmla="*/ 145 h 462"/>
                <a:gd name="T4" fmla="*/ 102 w 109"/>
                <a:gd name="T5" fmla="*/ 145 h 462"/>
                <a:gd name="T6" fmla="*/ 102 w 109"/>
                <a:gd name="T7" fmla="*/ 462 h 462"/>
                <a:gd name="T8" fmla="*/ 8 w 109"/>
                <a:gd name="T9" fmla="*/ 462 h 462"/>
                <a:gd name="T10" fmla="*/ 8 w 109"/>
                <a:gd name="T11" fmla="*/ 145 h 462"/>
                <a:gd name="T12" fmla="*/ 55 w 109"/>
                <a:gd name="T13" fmla="*/ 98 h 462"/>
                <a:gd name="T14" fmla="*/ 55 w 109"/>
                <a:gd name="T15" fmla="*/ 98 h 462"/>
                <a:gd name="T16" fmla="*/ 16 w 109"/>
                <a:gd name="T17" fmla="*/ 84 h 462"/>
                <a:gd name="T18" fmla="*/ 0 w 109"/>
                <a:gd name="T19" fmla="*/ 49 h 462"/>
                <a:gd name="T20" fmla="*/ 16 w 109"/>
                <a:gd name="T21" fmla="*/ 14 h 462"/>
                <a:gd name="T22" fmla="*/ 55 w 109"/>
                <a:gd name="T23" fmla="*/ 0 h 462"/>
                <a:gd name="T24" fmla="*/ 94 w 109"/>
                <a:gd name="T25" fmla="*/ 14 h 462"/>
                <a:gd name="T26" fmla="*/ 109 w 109"/>
                <a:gd name="T27" fmla="*/ 49 h 462"/>
                <a:gd name="T28" fmla="*/ 94 w 109"/>
                <a:gd name="T29" fmla="*/ 84 h 462"/>
                <a:gd name="T30" fmla="*/ 55 w 109"/>
                <a:gd name="T31" fmla="*/ 98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462">
                  <a:moveTo>
                    <a:pt x="8" y="145"/>
                  </a:moveTo>
                  <a:lnTo>
                    <a:pt x="8" y="145"/>
                  </a:lnTo>
                  <a:lnTo>
                    <a:pt x="102" y="145"/>
                  </a:lnTo>
                  <a:lnTo>
                    <a:pt x="102" y="462"/>
                  </a:lnTo>
                  <a:lnTo>
                    <a:pt x="8" y="462"/>
                  </a:lnTo>
                  <a:lnTo>
                    <a:pt x="8" y="145"/>
                  </a:lnTo>
                  <a:close/>
                  <a:moveTo>
                    <a:pt x="55" y="98"/>
                  </a:moveTo>
                  <a:lnTo>
                    <a:pt x="55" y="98"/>
                  </a:lnTo>
                  <a:cubicBezTo>
                    <a:pt x="39" y="98"/>
                    <a:pt x="26" y="93"/>
                    <a:pt x="16" y="84"/>
                  </a:cubicBezTo>
                  <a:cubicBezTo>
                    <a:pt x="5" y="75"/>
                    <a:pt x="0" y="63"/>
                    <a:pt x="0" y="49"/>
                  </a:cubicBezTo>
                  <a:cubicBezTo>
                    <a:pt x="0" y="34"/>
                    <a:pt x="5" y="23"/>
                    <a:pt x="16" y="14"/>
                  </a:cubicBezTo>
                  <a:cubicBezTo>
                    <a:pt x="26" y="5"/>
                    <a:pt x="39" y="0"/>
                    <a:pt x="55" y="0"/>
                  </a:cubicBezTo>
                  <a:cubicBezTo>
                    <a:pt x="71" y="0"/>
                    <a:pt x="84" y="5"/>
                    <a:pt x="94" y="14"/>
                  </a:cubicBezTo>
                  <a:cubicBezTo>
                    <a:pt x="104" y="23"/>
                    <a:pt x="109" y="34"/>
                    <a:pt x="109" y="49"/>
                  </a:cubicBezTo>
                  <a:cubicBezTo>
                    <a:pt x="109" y="63"/>
                    <a:pt x="104" y="75"/>
                    <a:pt x="94" y="84"/>
                  </a:cubicBezTo>
                  <a:cubicBezTo>
                    <a:pt x="84" y="93"/>
                    <a:pt x="71" y="98"/>
                    <a:pt x="55" y="9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47" name="Freeform 34"/>
            <p:cNvSpPr>
              <a:spLocks/>
            </p:cNvSpPr>
            <p:nvPr userDrawn="1"/>
          </p:nvSpPr>
          <p:spPr bwMode="auto">
            <a:xfrm>
              <a:off x="4522788" y="3268663"/>
              <a:ext cx="174625" cy="198438"/>
            </a:xfrm>
            <a:custGeom>
              <a:avLst/>
              <a:gdLst>
                <a:gd name="T0" fmla="*/ 0 w 286"/>
                <a:gd name="T1" fmla="*/ 8 h 325"/>
                <a:gd name="T2" fmla="*/ 0 w 286"/>
                <a:gd name="T3" fmla="*/ 8 h 325"/>
                <a:gd name="T4" fmla="*/ 76 w 286"/>
                <a:gd name="T5" fmla="*/ 8 h 325"/>
                <a:gd name="T6" fmla="*/ 83 w 286"/>
                <a:gd name="T7" fmla="*/ 48 h 325"/>
                <a:gd name="T8" fmla="*/ 85 w 286"/>
                <a:gd name="T9" fmla="*/ 48 h 325"/>
                <a:gd name="T10" fmla="*/ 130 w 286"/>
                <a:gd name="T11" fmla="*/ 14 h 325"/>
                <a:gd name="T12" fmla="*/ 187 w 286"/>
                <a:gd name="T13" fmla="*/ 0 h 325"/>
                <a:gd name="T14" fmla="*/ 262 w 286"/>
                <a:gd name="T15" fmla="*/ 34 h 325"/>
                <a:gd name="T16" fmla="*/ 286 w 286"/>
                <a:gd name="T17" fmla="*/ 128 h 325"/>
                <a:gd name="T18" fmla="*/ 286 w 286"/>
                <a:gd name="T19" fmla="*/ 325 h 325"/>
                <a:gd name="T20" fmla="*/ 192 w 286"/>
                <a:gd name="T21" fmla="*/ 325 h 325"/>
                <a:gd name="T22" fmla="*/ 192 w 286"/>
                <a:gd name="T23" fmla="*/ 140 h 325"/>
                <a:gd name="T24" fmla="*/ 182 w 286"/>
                <a:gd name="T25" fmla="*/ 93 h 325"/>
                <a:gd name="T26" fmla="*/ 153 w 286"/>
                <a:gd name="T27" fmla="*/ 80 h 325"/>
                <a:gd name="T28" fmla="*/ 122 w 286"/>
                <a:gd name="T29" fmla="*/ 88 h 325"/>
                <a:gd name="T30" fmla="*/ 94 w 286"/>
                <a:gd name="T31" fmla="*/ 111 h 325"/>
                <a:gd name="T32" fmla="*/ 94 w 286"/>
                <a:gd name="T33" fmla="*/ 325 h 325"/>
                <a:gd name="T34" fmla="*/ 0 w 286"/>
                <a:gd name="T35" fmla="*/ 325 h 325"/>
                <a:gd name="T36" fmla="*/ 0 w 286"/>
                <a:gd name="T37" fmla="*/ 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6" h="325">
                  <a:moveTo>
                    <a:pt x="0" y="8"/>
                  </a:moveTo>
                  <a:lnTo>
                    <a:pt x="0" y="8"/>
                  </a:lnTo>
                  <a:lnTo>
                    <a:pt x="76" y="8"/>
                  </a:lnTo>
                  <a:lnTo>
                    <a:pt x="83" y="48"/>
                  </a:lnTo>
                  <a:lnTo>
                    <a:pt x="85" y="48"/>
                  </a:lnTo>
                  <a:cubicBezTo>
                    <a:pt x="99" y="35"/>
                    <a:pt x="114" y="24"/>
                    <a:pt x="130" y="14"/>
                  </a:cubicBezTo>
                  <a:cubicBezTo>
                    <a:pt x="146" y="5"/>
                    <a:pt x="165" y="0"/>
                    <a:pt x="187" y="0"/>
                  </a:cubicBezTo>
                  <a:cubicBezTo>
                    <a:pt x="222" y="0"/>
                    <a:pt x="247" y="11"/>
                    <a:pt x="262" y="34"/>
                  </a:cubicBezTo>
                  <a:cubicBezTo>
                    <a:pt x="278" y="57"/>
                    <a:pt x="286" y="88"/>
                    <a:pt x="286" y="128"/>
                  </a:cubicBezTo>
                  <a:lnTo>
                    <a:pt x="286" y="325"/>
                  </a:lnTo>
                  <a:lnTo>
                    <a:pt x="192" y="325"/>
                  </a:lnTo>
                  <a:lnTo>
                    <a:pt x="192" y="140"/>
                  </a:lnTo>
                  <a:cubicBezTo>
                    <a:pt x="192" y="117"/>
                    <a:pt x="189" y="101"/>
                    <a:pt x="182" y="93"/>
                  </a:cubicBezTo>
                  <a:cubicBezTo>
                    <a:pt x="176" y="84"/>
                    <a:pt x="166" y="80"/>
                    <a:pt x="153" y="80"/>
                  </a:cubicBezTo>
                  <a:cubicBezTo>
                    <a:pt x="141" y="80"/>
                    <a:pt x="130" y="83"/>
                    <a:pt x="122" y="88"/>
                  </a:cubicBezTo>
                  <a:cubicBezTo>
                    <a:pt x="113" y="93"/>
                    <a:pt x="104" y="101"/>
                    <a:pt x="94" y="111"/>
                  </a:cubicBezTo>
                  <a:lnTo>
                    <a:pt x="94" y="325"/>
                  </a:lnTo>
                  <a:lnTo>
                    <a:pt x="0" y="325"/>
                  </a:lnTo>
                  <a:lnTo>
                    <a:pt x="0" y="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48" name="Freeform 35"/>
            <p:cNvSpPr>
              <a:spLocks noEditPoints="1"/>
            </p:cNvSpPr>
            <p:nvPr userDrawn="1"/>
          </p:nvSpPr>
          <p:spPr bwMode="auto">
            <a:xfrm>
              <a:off x="4829175" y="3213100"/>
              <a:ext cx="203200" cy="254000"/>
            </a:xfrm>
            <a:custGeom>
              <a:avLst/>
              <a:gdLst>
                <a:gd name="T0" fmla="*/ 94 w 332"/>
                <a:gd name="T1" fmla="*/ 192 h 417"/>
                <a:gd name="T2" fmla="*/ 94 w 332"/>
                <a:gd name="T3" fmla="*/ 192 h 417"/>
                <a:gd name="T4" fmla="*/ 143 w 332"/>
                <a:gd name="T5" fmla="*/ 192 h 417"/>
                <a:gd name="T6" fmla="*/ 200 w 332"/>
                <a:gd name="T7" fmla="*/ 176 h 417"/>
                <a:gd name="T8" fmla="*/ 219 w 332"/>
                <a:gd name="T9" fmla="*/ 130 h 417"/>
                <a:gd name="T10" fmla="*/ 200 w 332"/>
                <a:gd name="T11" fmla="*/ 87 h 417"/>
                <a:gd name="T12" fmla="*/ 143 w 332"/>
                <a:gd name="T13" fmla="*/ 75 h 417"/>
                <a:gd name="T14" fmla="*/ 94 w 332"/>
                <a:gd name="T15" fmla="*/ 75 h 417"/>
                <a:gd name="T16" fmla="*/ 94 w 332"/>
                <a:gd name="T17" fmla="*/ 192 h 417"/>
                <a:gd name="T18" fmla="*/ 226 w 332"/>
                <a:gd name="T19" fmla="*/ 417 h 417"/>
                <a:gd name="T20" fmla="*/ 226 w 332"/>
                <a:gd name="T21" fmla="*/ 417 h 417"/>
                <a:gd name="T22" fmla="*/ 146 w 332"/>
                <a:gd name="T23" fmla="*/ 267 h 417"/>
                <a:gd name="T24" fmla="*/ 94 w 332"/>
                <a:gd name="T25" fmla="*/ 267 h 417"/>
                <a:gd name="T26" fmla="*/ 94 w 332"/>
                <a:gd name="T27" fmla="*/ 417 h 417"/>
                <a:gd name="T28" fmla="*/ 0 w 332"/>
                <a:gd name="T29" fmla="*/ 417 h 417"/>
                <a:gd name="T30" fmla="*/ 0 w 332"/>
                <a:gd name="T31" fmla="*/ 0 h 417"/>
                <a:gd name="T32" fmla="*/ 151 w 332"/>
                <a:gd name="T33" fmla="*/ 0 h 417"/>
                <a:gd name="T34" fmla="*/ 213 w 332"/>
                <a:gd name="T35" fmla="*/ 6 h 417"/>
                <a:gd name="T36" fmla="*/ 264 w 332"/>
                <a:gd name="T37" fmla="*/ 28 h 417"/>
                <a:gd name="T38" fmla="*/ 299 w 332"/>
                <a:gd name="T39" fmla="*/ 68 h 417"/>
                <a:gd name="T40" fmla="*/ 311 w 332"/>
                <a:gd name="T41" fmla="*/ 130 h 417"/>
                <a:gd name="T42" fmla="*/ 291 w 332"/>
                <a:gd name="T43" fmla="*/ 206 h 417"/>
                <a:gd name="T44" fmla="*/ 237 w 332"/>
                <a:gd name="T45" fmla="*/ 250 h 417"/>
                <a:gd name="T46" fmla="*/ 332 w 332"/>
                <a:gd name="T47" fmla="*/ 417 h 417"/>
                <a:gd name="T48" fmla="*/ 226 w 332"/>
                <a:gd name="T49"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2" h="417">
                  <a:moveTo>
                    <a:pt x="94" y="192"/>
                  </a:moveTo>
                  <a:lnTo>
                    <a:pt x="94" y="192"/>
                  </a:lnTo>
                  <a:lnTo>
                    <a:pt x="143" y="192"/>
                  </a:lnTo>
                  <a:cubicBezTo>
                    <a:pt x="168" y="192"/>
                    <a:pt x="187" y="187"/>
                    <a:pt x="200" y="176"/>
                  </a:cubicBezTo>
                  <a:cubicBezTo>
                    <a:pt x="213" y="166"/>
                    <a:pt x="219" y="150"/>
                    <a:pt x="219" y="130"/>
                  </a:cubicBezTo>
                  <a:cubicBezTo>
                    <a:pt x="219" y="109"/>
                    <a:pt x="213" y="95"/>
                    <a:pt x="200" y="87"/>
                  </a:cubicBezTo>
                  <a:cubicBezTo>
                    <a:pt x="187" y="79"/>
                    <a:pt x="168" y="75"/>
                    <a:pt x="143" y="75"/>
                  </a:cubicBezTo>
                  <a:lnTo>
                    <a:pt x="94" y="75"/>
                  </a:lnTo>
                  <a:lnTo>
                    <a:pt x="94" y="192"/>
                  </a:lnTo>
                  <a:close/>
                  <a:moveTo>
                    <a:pt x="226" y="417"/>
                  </a:moveTo>
                  <a:lnTo>
                    <a:pt x="226" y="417"/>
                  </a:lnTo>
                  <a:lnTo>
                    <a:pt x="146" y="267"/>
                  </a:lnTo>
                  <a:lnTo>
                    <a:pt x="94" y="267"/>
                  </a:lnTo>
                  <a:lnTo>
                    <a:pt x="94" y="417"/>
                  </a:lnTo>
                  <a:lnTo>
                    <a:pt x="0" y="417"/>
                  </a:lnTo>
                  <a:lnTo>
                    <a:pt x="0" y="0"/>
                  </a:lnTo>
                  <a:lnTo>
                    <a:pt x="151" y="0"/>
                  </a:lnTo>
                  <a:cubicBezTo>
                    <a:pt x="173" y="0"/>
                    <a:pt x="194" y="2"/>
                    <a:pt x="213" y="6"/>
                  </a:cubicBezTo>
                  <a:cubicBezTo>
                    <a:pt x="233" y="11"/>
                    <a:pt x="250" y="18"/>
                    <a:pt x="264" y="28"/>
                  </a:cubicBezTo>
                  <a:cubicBezTo>
                    <a:pt x="279" y="38"/>
                    <a:pt x="290" y="51"/>
                    <a:pt x="299" y="68"/>
                  </a:cubicBezTo>
                  <a:cubicBezTo>
                    <a:pt x="307" y="84"/>
                    <a:pt x="311" y="105"/>
                    <a:pt x="311" y="130"/>
                  </a:cubicBezTo>
                  <a:cubicBezTo>
                    <a:pt x="311" y="161"/>
                    <a:pt x="305" y="186"/>
                    <a:pt x="291" y="206"/>
                  </a:cubicBezTo>
                  <a:cubicBezTo>
                    <a:pt x="278" y="225"/>
                    <a:pt x="260" y="240"/>
                    <a:pt x="237" y="250"/>
                  </a:cubicBezTo>
                  <a:lnTo>
                    <a:pt x="332" y="417"/>
                  </a:lnTo>
                  <a:lnTo>
                    <a:pt x="226" y="417"/>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49" name="Freeform 36"/>
            <p:cNvSpPr>
              <a:spLocks noEditPoints="1"/>
            </p:cNvSpPr>
            <p:nvPr userDrawn="1"/>
          </p:nvSpPr>
          <p:spPr bwMode="auto">
            <a:xfrm>
              <a:off x="5049838" y="3268663"/>
              <a:ext cx="174625" cy="203200"/>
            </a:xfrm>
            <a:custGeom>
              <a:avLst/>
              <a:gdLst>
                <a:gd name="T0" fmla="*/ 205 w 285"/>
                <a:gd name="T1" fmla="*/ 132 h 333"/>
                <a:gd name="T2" fmla="*/ 205 w 285"/>
                <a:gd name="T3" fmla="*/ 132 h 333"/>
                <a:gd name="T4" fmla="*/ 193 w 285"/>
                <a:gd name="T5" fmla="*/ 88 h 333"/>
                <a:gd name="T6" fmla="*/ 152 w 285"/>
                <a:gd name="T7" fmla="*/ 72 h 333"/>
                <a:gd name="T8" fmla="*/ 112 w 285"/>
                <a:gd name="T9" fmla="*/ 86 h 333"/>
                <a:gd name="T10" fmla="*/ 90 w 285"/>
                <a:gd name="T11" fmla="*/ 132 h 333"/>
                <a:gd name="T12" fmla="*/ 205 w 285"/>
                <a:gd name="T13" fmla="*/ 132 h 333"/>
                <a:gd name="T14" fmla="*/ 161 w 285"/>
                <a:gd name="T15" fmla="*/ 333 h 333"/>
                <a:gd name="T16" fmla="*/ 161 w 285"/>
                <a:gd name="T17" fmla="*/ 333 h 333"/>
                <a:gd name="T18" fmla="*/ 97 w 285"/>
                <a:gd name="T19" fmla="*/ 322 h 333"/>
                <a:gd name="T20" fmla="*/ 46 w 285"/>
                <a:gd name="T21" fmla="*/ 289 h 333"/>
                <a:gd name="T22" fmla="*/ 12 w 285"/>
                <a:gd name="T23" fmla="*/ 237 h 333"/>
                <a:gd name="T24" fmla="*/ 0 w 285"/>
                <a:gd name="T25" fmla="*/ 166 h 333"/>
                <a:gd name="T26" fmla="*/ 13 w 285"/>
                <a:gd name="T27" fmla="*/ 97 h 333"/>
                <a:gd name="T28" fmla="*/ 46 w 285"/>
                <a:gd name="T29" fmla="*/ 45 h 333"/>
                <a:gd name="T30" fmla="*/ 94 w 285"/>
                <a:gd name="T31" fmla="*/ 12 h 333"/>
                <a:gd name="T32" fmla="*/ 150 w 285"/>
                <a:gd name="T33" fmla="*/ 0 h 333"/>
                <a:gd name="T34" fmla="*/ 209 w 285"/>
                <a:gd name="T35" fmla="*/ 12 h 333"/>
                <a:gd name="T36" fmla="*/ 251 w 285"/>
                <a:gd name="T37" fmla="*/ 44 h 333"/>
                <a:gd name="T38" fmla="*/ 277 w 285"/>
                <a:gd name="T39" fmla="*/ 92 h 333"/>
                <a:gd name="T40" fmla="*/ 285 w 285"/>
                <a:gd name="T41" fmla="*/ 152 h 333"/>
                <a:gd name="T42" fmla="*/ 284 w 285"/>
                <a:gd name="T43" fmla="*/ 177 h 333"/>
                <a:gd name="T44" fmla="*/ 281 w 285"/>
                <a:gd name="T45" fmla="*/ 194 h 333"/>
                <a:gd name="T46" fmla="*/ 91 w 285"/>
                <a:gd name="T47" fmla="*/ 194 h 333"/>
                <a:gd name="T48" fmla="*/ 119 w 285"/>
                <a:gd name="T49" fmla="*/ 245 h 333"/>
                <a:gd name="T50" fmla="*/ 174 w 285"/>
                <a:gd name="T51" fmla="*/ 261 h 333"/>
                <a:gd name="T52" fmla="*/ 242 w 285"/>
                <a:gd name="T53" fmla="*/ 240 h 333"/>
                <a:gd name="T54" fmla="*/ 273 w 285"/>
                <a:gd name="T55" fmla="*/ 297 h 333"/>
                <a:gd name="T56" fmla="*/ 219 w 285"/>
                <a:gd name="T57" fmla="*/ 323 h 333"/>
                <a:gd name="T58" fmla="*/ 161 w 285"/>
                <a:gd name="T59"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 h="333">
                  <a:moveTo>
                    <a:pt x="205" y="132"/>
                  </a:moveTo>
                  <a:lnTo>
                    <a:pt x="205" y="132"/>
                  </a:lnTo>
                  <a:cubicBezTo>
                    <a:pt x="205" y="114"/>
                    <a:pt x="201" y="99"/>
                    <a:pt x="193" y="88"/>
                  </a:cubicBezTo>
                  <a:cubicBezTo>
                    <a:pt x="185" y="77"/>
                    <a:pt x="171" y="72"/>
                    <a:pt x="152" y="72"/>
                  </a:cubicBezTo>
                  <a:cubicBezTo>
                    <a:pt x="137" y="72"/>
                    <a:pt x="124" y="77"/>
                    <a:pt x="112" y="86"/>
                  </a:cubicBezTo>
                  <a:cubicBezTo>
                    <a:pt x="101" y="96"/>
                    <a:pt x="94" y="111"/>
                    <a:pt x="90" y="132"/>
                  </a:cubicBezTo>
                  <a:lnTo>
                    <a:pt x="205" y="132"/>
                  </a:lnTo>
                  <a:close/>
                  <a:moveTo>
                    <a:pt x="161" y="333"/>
                  </a:moveTo>
                  <a:lnTo>
                    <a:pt x="161" y="333"/>
                  </a:lnTo>
                  <a:cubicBezTo>
                    <a:pt x="138" y="333"/>
                    <a:pt x="117" y="329"/>
                    <a:pt x="97" y="322"/>
                  </a:cubicBezTo>
                  <a:cubicBezTo>
                    <a:pt x="78" y="314"/>
                    <a:pt x="61" y="303"/>
                    <a:pt x="46" y="289"/>
                  </a:cubicBezTo>
                  <a:cubicBezTo>
                    <a:pt x="32" y="275"/>
                    <a:pt x="20" y="257"/>
                    <a:pt x="12" y="237"/>
                  </a:cubicBezTo>
                  <a:cubicBezTo>
                    <a:pt x="4" y="216"/>
                    <a:pt x="0" y="193"/>
                    <a:pt x="0" y="166"/>
                  </a:cubicBezTo>
                  <a:cubicBezTo>
                    <a:pt x="0" y="141"/>
                    <a:pt x="4" y="118"/>
                    <a:pt x="13" y="97"/>
                  </a:cubicBezTo>
                  <a:cubicBezTo>
                    <a:pt x="21" y="76"/>
                    <a:pt x="33" y="59"/>
                    <a:pt x="46" y="45"/>
                  </a:cubicBezTo>
                  <a:cubicBezTo>
                    <a:pt x="60" y="30"/>
                    <a:pt x="76" y="19"/>
                    <a:pt x="94" y="12"/>
                  </a:cubicBezTo>
                  <a:cubicBezTo>
                    <a:pt x="112" y="4"/>
                    <a:pt x="131" y="0"/>
                    <a:pt x="150" y="0"/>
                  </a:cubicBezTo>
                  <a:cubicBezTo>
                    <a:pt x="172" y="0"/>
                    <a:pt x="192" y="4"/>
                    <a:pt x="209" y="12"/>
                  </a:cubicBezTo>
                  <a:cubicBezTo>
                    <a:pt x="226" y="19"/>
                    <a:pt x="240" y="30"/>
                    <a:pt x="251" y="44"/>
                  </a:cubicBezTo>
                  <a:cubicBezTo>
                    <a:pt x="263" y="57"/>
                    <a:pt x="271" y="73"/>
                    <a:pt x="277" y="92"/>
                  </a:cubicBezTo>
                  <a:cubicBezTo>
                    <a:pt x="282" y="110"/>
                    <a:pt x="285" y="131"/>
                    <a:pt x="285" y="152"/>
                  </a:cubicBezTo>
                  <a:cubicBezTo>
                    <a:pt x="285" y="161"/>
                    <a:pt x="284" y="169"/>
                    <a:pt x="284" y="177"/>
                  </a:cubicBezTo>
                  <a:cubicBezTo>
                    <a:pt x="283" y="184"/>
                    <a:pt x="282" y="190"/>
                    <a:pt x="281" y="194"/>
                  </a:cubicBezTo>
                  <a:lnTo>
                    <a:pt x="91" y="194"/>
                  </a:lnTo>
                  <a:cubicBezTo>
                    <a:pt x="95" y="217"/>
                    <a:pt x="105" y="234"/>
                    <a:pt x="119" y="245"/>
                  </a:cubicBezTo>
                  <a:cubicBezTo>
                    <a:pt x="134" y="256"/>
                    <a:pt x="152" y="261"/>
                    <a:pt x="174" y="261"/>
                  </a:cubicBezTo>
                  <a:cubicBezTo>
                    <a:pt x="196" y="261"/>
                    <a:pt x="219" y="254"/>
                    <a:pt x="242" y="240"/>
                  </a:cubicBezTo>
                  <a:lnTo>
                    <a:pt x="273" y="297"/>
                  </a:lnTo>
                  <a:cubicBezTo>
                    <a:pt x="257" y="308"/>
                    <a:pt x="239" y="317"/>
                    <a:pt x="219" y="323"/>
                  </a:cubicBezTo>
                  <a:cubicBezTo>
                    <a:pt x="199" y="330"/>
                    <a:pt x="180" y="333"/>
                    <a:pt x="161"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0" name="Freeform 37"/>
            <p:cNvSpPr>
              <a:spLocks/>
            </p:cNvSpPr>
            <p:nvPr userDrawn="1"/>
          </p:nvSpPr>
          <p:spPr bwMode="auto">
            <a:xfrm>
              <a:off x="5246688" y="3268663"/>
              <a:ext cx="153987" cy="203200"/>
            </a:xfrm>
            <a:custGeom>
              <a:avLst/>
              <a:gdLst>
                <a:gd name="T0" fmla="*/ 122 w 252"/>
                <a:gd name="T1" fmla="*/ 333 h 333"/>
                <a:gd name="T2" fmla="*/ 122 w 252"/>
                <a:gd name="T3" fmla="*/ 333 h 333"/>
                <a:gd name="T4" fmla="*/ 57 w 252"/>
                <a:gd name="T5" fmla="*/ 321 h 333"/>
                <a:gd name="T6" fmla="*/ 0 w 252"/>
                <a:gd name="T7" fmla="*/ 289 h 333"/>
                <a:gd name="T8" fmla="*/ 42 w 252"/>
                <a:gd name="T9" fmla="*/ 230 h 333"/>
                <a:gd name="T10" fmla="*/ 84 w 252"/>
                <a:gd name="T11" fmla="*/ 255 h 333"/>
                <a:gd name="T12" fmla="*/ 124 w 252"/>
                <a:gd name="T13" fmla="*/ 263 h 333"/>
                <a:gd name="T14" fmla="*/ 155 w 252"/>
                <a:gd name="T15" fmla="*/ 256 h 333"/>
                <a:gd name="T16" fmla="*/ 164 w 252"/>
                <a:gd name="T17" fmla="*/ 236 h 333"/>
                <a:gd name="T18" fmla="*/ 159 w 252"/>
                <a:gd name="T19" fmla="*/ 222 h 333"/>
                <a:gd name="T20" fmla="*/ 144 w 252"/>
                <a:gd name="T21" fmla="*/ 211 h 333"/>
                <a:gd name="T22" fmla="*/ 124 w 252"/>
                <a:gd name="T23" fmla="*/ 202 h 333"/>
                <a:gd name="T24" fmla="*/ 100 w 252"/>
                <a:gd name="T25" fmla="*/ 193 h 333"/>
                <a:gd name="T26" fmla="*/ 70 w 252"/>
                <a:gd name="T27" fmla="*/ 179 h 333"/>
                <a:gd name="T28" fmla="*/ 44 w 252"/>
                <a:gd name="T29" fmla="*/ 160 h 333"/>
                <a:gd name="T30" fmla="*/ 24 w 252"/>
                <a:gd name="T31" fmla="*/ 134 h 333"/>
                <a:gd name="T32" fmla="*/ 16 w 252"/>
                <a:gd name="T33" fmla="*/ 99 h 333"/>
                <a:gd name="T34" fmla="*/ 25 w 252"/>
                <a:gd name="T35" fmla="*/ 59 h 333"/>
                <a:gd name="T36" fmla="*/ 49 w 252"/>
                <a:gd name="T37" fmla="*/ 28 h 333"/>
                <a:gd name="T38" fmla="*/ 88 w 252"/>
                <a:gd name="T39" fmla="*/ 7 h 333"/>
                <a:gd name="T40" fmla="*/ 138 w 252"/>
                <a:gd name="T41" fmla="*/ 0 h 333"/>
                <a:gd name="T42" fmla="*/ 202 w 252"/>
                <a:gd name="T43" fmla="*/ 13 h 333"/>
                <a:gd name="T44" fmla="*/ 250 w 252"/>
                <a:gd name="T45" fmla="*/ 40 h 333"/>
                <a:gd name="T46" fmla="*/ 207 w 252"/>
                <a:gd name="T47" fmla="*/ 97 h 333"/>
                <a:gd name="T48" fmla="*/ 173 w 252"/>
                <a:gd name="T49" fmla="*/ 77 h 333"/>
                <a:gd name="T50" fmla="*/ 140 w 252"/>
                <a:gd name="T51" fmla="*/ 70 h 333"/>
                <a:gd name="T52" fmla="*/ 104 w 252"/>
                <a:gd name="T53" fmla="*/ 95 h 333"/>
                <a:gd name="T54" fmla="*/ 109 w 252"/>
                <a:gd name="T55" fmla="*/ 108 h 333"/>
                <a:gd name="T56" fmla="*/ 123 w 252"/>
                <a:gd name="T57" fmla="*/ 118 h 333"/>
                <a:gd name="T58" fmla="*/ 143 w 252"/>
                <a:gd name="T59" fmla="*/ 126 h 333"/>
                <a:gd name="T60" fmla="*/ 166 w 252"/>
                <a:gd name="T61" fmla="*/ 135 h 333"/>
                <a:gd name="T62" fmla="*/ 197 w 252"/>
                <a:gd name="T63" fmla="*/ 148 h 333"/>
                <a:gd name="T64" fmla="*/ 224 w 252"/>
                <a:gd name="T65" fmla="*/ 166 h 333"/>
                <a:gd name="T66" fmla="*/ 244 w 252"/>
                <a:gd name="T67" fmla="*/ 193 h 333"/>
                <a:gd name="T68" fmla="*/ 252 w 252"/>
                <a:gd name="T69" fmla="*/ 230 h 333"/>
                <a:gd name="T70" fmla="*/ 244 w 252"/>
                <a:gd name="T71" fmla="*/ 271 h 333"/>
                <a:gd name="T72" fmla="*/ 219 w 252"/>
                <a:gd name="T73" fmla="*/ 303 h 333"/>
                <a:gd name="T74" fmla="*/ 178 w 252"/>
                <a:gd name="T75" fmla="*/ 325 h 333"/>
                <a:gd name="T76" fmla="*/ 122 w 252"/>
                <a:gd name="T7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 h="333">
                  <a:moveTo>
                    <a:pt x="122" y="333"/>
                  </a:moveTo>
                  <a:lnTo>
                    <a:pt x="122" y="333"/>
                  </a:lnTo>
                  <a:cubicBezTo>
                    <a:pt x="101" y="333"/>
                    <a:pt x="79" y="329"/>
                    <a:pt x="57" y="321"/>
                  </a:cubicBezTo>
                  <a:cubicBezTo>
                    <a:pt x="35" y="313"/>
                    <a:pt x="16" y="302"/>
                    <a:pt x="0" y="289"/>
                  </a:cubicBezTo>
                  <a:lnTo>
                    <a:pt x="42" y="230"/>
                  </a:lnTo>
                  <a:cubicBezTo>
                    <a:pt x="57" y="241"/>
                    <a:pt x="71" y="249"/>
                    <a:pt x="84" y="255"/>
                  </a:cubicBezTo>
                  <a:cubicBezTo>
                    <a:pt x="97" y="260"/>
                    <a:pt x="110" y="263"/>
                    <a:pt x="124" y="263"/>
                  </a:cubicBezTo>
                  <a:cubicBezTo>
                    <a:pt x="138" y="263"/>
                    <a:pt x="148" y="261"/>
                    <a:pt x="155" y="256"/>
                  </a:cubicBezTo>
                  <a:cubicBezTo>
                    <a:pt x="161" y="251"/>
                    <a:pt x="164" y="245"/>
                    <a:pt x="164" y="236"/>
                  </a:cubicBezTo>
                  <a:cubicBezTo>
                    <a:pt x="164" y="231"/>
                    <a:pt x="163" y="227"/>
                    <a:pt x="159" y="222"/>
                  </a:cubicBezTo>
                  <a:cubicBezTo>
                    <a:pt x="155" y="218"/>
                    <a:pt x="150" y="215"/>
                    <a:pt x="144" y="211"/>
                  </a:cubicBezTo>
                  <a:cubicBezTo>
                    <a:pt x="138" y="208"/>
                    <a:pt x="131" y="205"/>
                    <a:pt x="124" y="202"/>
                  </a:cubicBezTo>
                  <a:cubicBezTo>
                    <a:pt x="116" y="199"/>
                    <a:pt x="108" y="196"/>
                    <a:pt x="100" y="193"/>
                  </a:cubicBezTo>
                  <a:cubicBezTo>
                    <a:pt x="90" y="189"/>
                    <a:pt x="80" y="184"/>
                    <a:pt x="70" y="179"/>
                  </a:cubicBezTo>
                  <a:cubicBezTo>
                    <a:pt x="61" y="174"/>
                    <a:pt x="52" y="168"/>
                    <a:pt x="44" y="160"/>
                  </a:cubicBezTo>
                  <a:cubicBezTo>
                    <a:pt x="35" y="153"/>
                    <a:pt x="29" y="144"/>
                    <a:pt x="24" y="134"/>
                  </a:cubicBezTo>
                  <a:cubicBezTo>
                    <a:pt x="19" y="124"/>
                    <a:pt x="16" y="112"/>
                    <a:pt x="16" y="99"/>
                  </a:cubicBezTo>
                  <a:cubicBezTo>
                    <a:pt x="16" y="85"/>
                    <a:pt x="19" y="71"/>
                    <a:pt x="25" y="59"/>
                  </a:cubicBezTo>
                  <a:cubicBezTo>
                    <a:pt x="30" y="47"/>
                    <a:pt x="39" y="36"/>
                    <a:pt x="49" y="28"/>
                  </a:cubicBezTo>
                  <a:cubicBezTo>
                    <a:pt x="60" y="19"/>
                    <a:pt x="73" y="12"/>
                    <a:pt x="88" y="7"/>
                  </a:cubicBezTo>
                  <a:cubicBezTo>
                    <a:pt x="103" y="3"/>
                    <a:pt x="119" y="0"/>
                    <a:pt x="138" y="0"/>
                  </a:cubicBezTo>
                  <a:cubicBezTo>
                    <a:pt x="162" y="0"/>
                    <a:pt x="183" y="4"/>
                    <a:pt x="202" y="13"/>
                  </a:cubicBezTo>
                  <a:cubicBezTo>
                    <a:pt x="220" y="21"/>
                    <a:pt x="236" y="30"/>
                    <a:pt x="250" y="40"/>
                  </a:cubicBezTo>
                  <a:lnTo>
                    <a:pt x="207" y="97"/>
                  </a:lnTo>
                  <a:cubicBezTo>
                    <a:pt x="196" y="88"/>
                    <a:pt x="185" y="82"/>
                    <a:pt x="173" y="77"/>
                  </a:cubicBezTo>
                  <a:cubicBezTo>
                    <a:pt x="162" y="72"/>
                    <a:pt x="151" y="70"/>
                    <a:pt x="140" y="70"/>
                  </a:cubicBezTo>
                  <a:cubicBezTo>
                    <a:pt x="116" y="70"/>
                    <a:pt x="104" y="78"/>
                    <a:pt x="104" y="95"/>
                  </a:cubicBezTo>
                  <a:cubicBezTo>
                    <a:pt x="104" y="100"/>
                    <a:pt x="106" y="104"/>
                    <a:pt x="109" y="108"/>
                  </a:cubicBezTo>
                  <a:cubicBezTo>
                    <a:pt x="113" y="112"/>
                    <a:pt x="117" y="115"/>
                    <a:pt x="123" y="118"/>
                  </a:cubicBezTo>
                  <a:cubicBezTo>
                    <a:pt x="129" y="121"/>
                    <a:pt x="136" y="124"/>
                    <a:pt x="143" y="126"/>
                  </a:cubicBezTo>
                  <a:cubicBezTo>
                    <a:pt x="150" y="129"/>
                    <a:pt x="158" y="132"/>
                    <a:pt x="166" y="135"/>
                  </a:cubicBezTo>
                  <a:cubicBezTo>
                    <a:pt x="177" y="139"/>
                    <a:pt x="187" y="143"/>
                    <a:pt x="197" y="148"/>
                  </a:cubicBezTo>
                  <a:cubicBezTo>
                    <a:pt x="207" y="153"/>
                    <a:pt x="216" y="159"/>
                    <a:pt x="224" y="166"/>
                  </a:cubicBezTo>
                  <a:cubicBezTo>
                    <a:pt x="233" y="174"/>
                    <a:pt x="239" y="183"/>
                    <a:pt x="244" y="193"/>
                  </a:cubicBezTo>
                  <a:cubicBezTo>
                    <a:pt x="250" y="203"/>
                    <a:pt x="252" y="216"/>
                    <a:pt x="252" y="230"/>
                  </a:cubicBezTo>
                  <a:cubicBezTo>
                    <a:pt x="252" y="245"/>
                    <a:pt x="249" y="258"/>
                    <a:pt x="244" y="271"/>
                  </a:cubicBezTo>
                  <a:cubicBezTo>
                    <a:pt x="238" y="283"/>
                    <a:pt x="230" y="294"/>
                    <a:pt x="219" y="303"/>
                  </a:cubicBezTo>
                  <a:cubicBezTo>
                    <a:pt x="208" y="312"/>
                    <a:pt x="194" y="320"/>
                    <a:pt x="178" y="325"/>
                  </a:cubicBezTo>
                  <a:cubicBezTo>
                    <a:pt x="162" y="330"/>
                    <a:pt x="143" y="333"/>
                    <a:pt x="122"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1" name="Freeform 38"/>
            <p:cNvSpPr>
              <a:spLocks noEditPoints="1"/>
            </p:cNvSpPr>
            <p:nvPr userDrawn="1"/>
          </p:nvSpPr>
          <p:spPr bwMode="auto">
            <a:xfrm>
              <a:off x="5426075" y="3268663"/>
              <a:ext cx="174625" cy="203200"/>
            </a:xfrm>
            <a:custGeom>
              <a:avLst/>
              <a:gdLst>
                <a:gd name="T0" fmla="*/ 205 w 285"/>
                <a:gd name="T1" fmla="*/ 132 h 333"/>
                <a:gd name="T2" fmla="*/ 205 w 285"/>
                <a:gd name="T3" fmla="*/ 132 h 333"/>
                <a:gd name="T4" fmla="*/ 193 w 285"/>
                <a:gd name="T5" fmla="*/ 88 h 333"/>
                <a:gd name="T6" fmla="*/ 152 w 285"/>
                <a:gd name="T7" fmla="*/ 72 h 333"/>
                <a:gd name="T8" fmla="*/ 112 w 285"/>
                <a:gd name="T9" fmla="*/ 86 h 333"/>
                <a:gd name="T10" fmla="*/ 90 w 285"/>
                <a:gd name="T11" fmla="*/ 132 h 333"/>
                <a:gd name="T12" fmla="*/ 205 w 285"/>
                <a:gd name="T13" fmla="*/ 132 h 333"/>
                <a:gd name="T14" fmla="*/ 161 w 285"/>
                <a:gd name="T15" fmla="*/ 333 h 333"/>
                <a:gd name="T16" fmla="*/ 161 w 285"/>
                <a:gd name="T17" fmla="*/ 333 h 333"/>
                <a:gd name="T18" fmla="*/ 97 w 285"/>
                <a:gd name="T19" fmla="*/ 322 h 333"/>
                <a:gd name="T20" fmla="*/ 46 w 285"/>
                <a:gd name="T21" fmla="*/ 289 h 333"/>
                <a:gd name="T22" fmla="*/ 12 w 285"/>
                <a:gd name="T23" fmla="*/ 237 h 333"/>
                <a:gd name="T24" fmla="*/ 0 w 285"/>
                <a:gd name="T25" fmla="*/ 166 h 333"/>
                <a:gd name="T26" fmla="*/ 13 w 285"/>
                <a:gd name="T27" fmla="*/ 97 h 333"/>
                <a:gd name="T28" fmla="*/ 46 w 285"/>
                <a:gd name="T29" fmla="*/ 45 h 333"/>
                <a:gd name="T30" fmla="*/ 94 w 285"/>
                <a:gd name="T31" fmla="*/ 12 h 333"/>
                <a:gd name="T32" fmla="*/ 150 w 285"/>
                <a:gd name="T33" fmla="*/ 0 h 333"/>
                <a:gd name="T34" fmla="*/ 209 w 285"/>
                <a:gd name="T35" fmla="*/ 12 h 333"/>
                <a:gd name="T36" fmla="*/ 251 w 285"/>
                <a:gd name="T37" fmla="*/ 44 h 333"/>
                <a:gd name="T38" fmla="*/ 277 w 285"/>
                <a:gd name="T39" fmla="*/ 92 h 333"/>
                <a:gd name="T40" fmla="*/ 285 w 285"/>
                <a:gd name="T41" fmla="*/ 152 h 333"/>
                <a:gd name="T42" fmla="*/ 284 w 285"/>
                <a:gd name="T43" fmla="*/ 177 h 333"/>
                <a:gd name="T44" fmla="*/ 281 w 285"/>
                <a:gd name="T45" fmla="*/ 194 h 333"/>
                <a:gd name="T46" fmla="*/ 91 w 285"/>
                <a:gd name="T47" fmla="*/ 194 h 333"/>
                <a:gd name="T48" fmla="*/ 119 w 285"/>
                <a:gd name="T49" fmla="*/ 245 h 333"/>
                <a:gd name="T50" fmla="*/ 174 w 285"/>
                <a:gd name="T51" fmla="*/ 261 h 333"/>
                <a:gd name="T52" fmla="*/ 242 w 285"/>
                <a:gd name="T53" fmla="*/ 240 h 333"/>
                <a:gd name="T54" fmla="*/ 273 w 285"/>
                <a:gd name="T55" fmla="*/ 297 h 333"/>
                <a:gd name="T56" fmla="*/ 219 w 285"/>
                <a:gd name="T57" fmla="*/ 323 h 333"/>
                <a:gd name="T58" fmla="*/ 161 w 285"/>
                <a:gd name="T59"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 h="333">
                  <a:moveTo>
                    <a:pt x="205" y="132"/>
                  </a:moveTo>
                  <a:lnTo>
                    <a:pt x="205" y="132"/>
                  </a:lnTo>
                  <a:cubicBezTo>
                    <a:pt x="205" y="114"/>
                    <a:pt x="201" y="99"/>
                    <a:pt x="193" y="88"/>
                  </a:cubicBezTo>
                  <a:cubicBezTo>
                    <a:pt x="185" y="77"/>
                    <a:pt x="171" y="72"/>
                    <a:pt x="152" y="72"/>
                  </a:cubicBezTo>
                  <a:cubicBezTo>
                    <a:pt x="137" y="72"/>
                    <a:pt x="124" y="77"/>
                    <a:pt x="112" y="86"/>
                  </a:cubicBezTo>
                  <a:cubicBezTo>
                    <a:pt x="101" y="96"/>
                    <a:pt x="94" y="111"/>
                    <a:pt x="90" y="132"/>
                  </a:cubicBezTo>
                  <a:lnTo>
                    <a:pt x="205" y="132"/>
                  </a:lnTo>
                  <a:close/>
                  <a:moveTo>
                    <a:pt x="161" y="333"/>
                  </a:moveTo>
                  <a:lnTo>
                    <a:pt x="161" y="333"/>
                  </a:lnTo>
                  <a:cubicBezTo>
                    <a:pt x="138" y="333"/>
                    <a:pt x="117" y="329"/>
                    <a:pt x="97" y="322"/>
                  </a:cubicBezTo>
                  <a:cubicBezTo>
                    <a:pt x="78" y="314"/>
                    <a:pt x="61" y="303"/>
                    <a:pt x="46" y="289"/>
                  </a:cubicBezTo>
                  <a:cubicBezTo>
                    <a:pt x="32" y="275"/>
                    <a:pt x="20" y="257"/>
                    <a:pt x="12" y="237"/>
                  </a:cubicBezTo>
                  <a:cubicBezTo>
                    <a:pt x="4" y="216"/>
                    <a:pt x="0" y="193"/>
                    <a:pt x="0" y="166"/>
                  </a:cubicBezTo>
                  <a:cubicBezTo>
                    <a:pt x="0" y="141"/>
                    <a:pt x="4" y="118"/>
                    <a:pt x="13" y="97"/>
                  </a:cubicBezTo>
                  <a:cubicBezTo>
                    <a:pt x="21" y="76"/>
                    <a:pt x="33" y="59"/>
                    <a:pt x="46" y="45"/>
                  </a:cubicBezTo>
                  <a:cubicBezTo>
                    <a:pt x="60" y="30"/>
                    <a:pt x="76" y="19"/>
                    <a:pt x="94" y="12"/>
                  </a:cubicBezTo>
                  <a:cubicBezTo>
                    <a:pt x="112" y="4"/>
                    <a:pt x="131" y="0"/>
                    <a:pt x="150" y="0"/>
                  </a:cubicBezTo>
                  <a:cubicBezTo>
                    <a:pt x="172" y="0"/>
                    <a:pt x="192" y="4"/>
                    <a:pt x="209" y="12"/>
                  </a:cubicBezTo>
                  <a:cubicBezTo>
                    <a:pt x="226" y="19"/>
                    <a:pt x="240" y="30"/>
                    <a:pt x="251" y="44"/>
                  </a:cubicBezTo>
                  <a:cubicBezTo>
                    <a:pt x="263" y="57"/>
                    <a:pt x="271" y="73"/>
                    <a:pt x="277" y="92"/>
                  </a:cubicBezTo>
                  <a:cubicBezTo>
                    <a:pt x="282" y="110"/>
                    <a:pt x="285" y="131"/>
                    <a:pt x="285" y="152"/>
                  </a:cubicBezTo>
                  <a:cubicBezTo>
                    <a:pt x="285" y="161"/>
                    <a:pt x="284" y="169"/>
                    <a:pt x="284" y="177"/>
                  </a:cubicBezTo>
                  <a:cubicBezTo>
                    <a:pt x="283" y="184"/>
                    <a:pt x="282" y="190"/>
                    <a:pt x="281" y="194"/>
                  </a:cubicBezTo>
                  <a:lnTo>
                    <a:pt x="91" y="194"/>
                  </a:lnTo>
                  <a:cubicBezTo>
                    <a:pt x="95" y="217"/>
                    <a:pt x="105" y="234"/>
                    <a:pt x="119" y="245"/>
                  </a:cubicBezTo>
                  <a:cubicBezTo>
                    <a:pt x="134" y="256"/>
                    <a:pt x="152" y="261"/>
                    <a:pt x="174" y="261"/>
                  </a:cubicBezTo>
                  <a:cubicBezTo>
                    <a:pt x="196" y="261"/>
                    <a:pt x="219" y="254"/>
                    <a:pt x="242" y="240"/>
                  </a:cubicBezTo>
                  <a:lnTo>
                    <a:pt x="273" y="297"/>
                  </a:lnTo>
                  <a:cubicBezTo>
                    <a:pt x="257" y="308"/>
                    <a:pt x="239" y="317"/>
                    <a:pt x="219" y="323"/>
                  </a:cubicBezTo>
                  <a:cubicBezTo>
                    <a:pt x="199" y="330"/>
                    <a:pt x="180" y="333"/>
                    <a:pt x="161"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2" name="Freeform 39"/>
            <p:cNvSpPr>
              <a:spLocks noEditPoints="1"/>
            </p:cNvSpPr>
            <p:nvPr userDrawn="1"/>
          </p:nvSpPr>
          <p:spPr bwMode="auto">
            <a:xfrm>
              <a:off x="5626100" y="3268663"/>
              <a:ext cx="168275" cy="203200"/>
            </a:xfrm>
            <a:custGeom>
              <a:avLst/>
              <a:gdLst>
                <a:gd name="T0" fmla="*/ 127 w 273"/>
                <a:gd name="T1" fmla="*/ 260 h 333"/>
                <a:gd name="T2" fmla="*/ 127 w 273"/>
                <a:gd name="T3" fmla="*/ 260 h 333"/>
                <a:gd name="T4" fmla="*/ 155 w 273"/>
                <a:gd name="T5" fmla="*/ 253 h 333"/>
                <a:gd name="T6" fmla="*/ 179 w 273"/>
                <a:gd name="T7" fmla="*/ 233 h 333"/>
                <a:gd name="T8" fmla="*/ 179 w 273"/>
                <a:gd name="T9" fmla="*/ 177 h 333"/>
                <a:gd name="T10" fmla="*/ 110 w 273"/>
                <a:gd name="T11" fmla="*/ 198 h 333"/>
                <a:gd name="T12" fmla="*/ 91 w 273"/>
                <a:gd name="T13" fmla="*/ 230 h 333"/>
                <a:gd name="T14" fmla="*/ 101 w 273"/>
                <a:gd name="T15" fmla="*/ 253 h 333"/>
                <a:gd name="T16" fmla="*/ 127 w 273"/>
                <a:gd name="T17" fmla="*/ 260 h 333"/>
                <a:gd name="T18" fmla="*/ 95 w 273"/>
                <a:gd name="T19" fmla="*/ 333 h 333"/>
                <a:gd name="T20" fmla="*/ 95 w 273"/>
                <a:gd name="T21" fmla="*/ 333 h 333"/>
                <a:gd name="T22" fmla="*/ 56 w 273"/>
                <a:gd name="T23" fmla="*/ 325 h 333"/>
                <a:gd name="T24" fmla="*/ 26 w 273"/>
                <a:gd name="T25" fmla="*/ 305 h 333"/>
                <a:gd name="T26" fmla="*/ 7 w 273"/>
                <a:gd name="T27" fmla="*/ 275 h 333"/>
                <a:gd name="T28" fmla="*/ 0 w 273"/>
                <a:gd name="T29" fmla="*/ 237 h 333"/>
                <a:gd name="T30" fmla="*/ 43 w 273"/>
                <a:gd name="T31" fmla="*/ 159 h 333"/>
                <a:gd name="T32" fmla="*/ 179 w 273"/>
                <a:gd name="T33" fmla="*/ 121 h 333"/>
                <a:gd name="T34" fmla="*/ 166 w 273"/>
                <a:gd name="T35" fmla="*/ 87 h 333"/>
                <a:gd name="T36" fmla="*/ 129 w 273"/>
                <a:gd name="T37" fmla="*/ 75 h 333"/>
                <a:gd name="T38" fmla="*/ 88 w 273"/>
                <a:gd name="T39" fmla="*/ 83 h 333"/>
                <a:gd name="T40" fmla="*/ 45 w 273"/>
                <a:gd name="T41" fmla="*/ 104 h 333"/>
                <a:gd name="T42" fmla="*/ 11 w 273"/>
                <a:gd name="T43" fmla="*/ 42 h 333"/>
                <a:gd name="T44" fmla="*/ 76 w 273"/>
                <a:gd name="T45" fmla="*/ 12 h 333"/>
                <a:gd name="T46" fmla="*/ 147 w 273"/>
                <a:gd name="T47" fmla="*/ 0 h 333"/>
                <a:gd name="T48" fmla="*/ 241 w 273"/>
                <a:gd name="T49" fmla="*/ 35 h 333"/>
                <a:gd name="T50" fmla="*/ 273 w 273"/>
                <a:gd name="T51" fmla="*/ 143 h 333"/>
                <a:gd name="T52" fmla="*/ 273 w 273"/>
                <a:gd name="T53" fmla="*/ 325 h 333"/>
                <a:gd name="T54" fmla="*/ 196 w 273"/>
                <a:gd name="T55" fmla="*/ 325 h 333"/>
                <a:gd name="T56" fmla="*/ 190 w 273"/>
                <a:gd name="T57" fmla="*/ 293 h 333"/>
                <a:gd name="T58" fmla="*/ 187 w 273"/>
                <a:gd name="T59" fmla="*/ 293 h 333"/>
                <a:gd name="T60" fmla="*/ 144 w 273"/>
                <a:gd name="T61" fmla="*/ 322 h 333"/>
                <a:gd name="T62" fmla="*/ 95 w 273"/>
                <a:gd name="T63"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 h="333">
                  <a:moveTo>
                    <a:pt x="127" y="260"/>
                  </a:moveTo>
                  <a:lnTo>
                    <a:pt x="127" y="260"/>
                  </a:lnTo>
                  <a:cubicBezTo>
                    <a:pt x="138" y="260"/>
                    <a:pt x="147" y="258"/>
                    <a:pt x="155" y="253"/>
                  </a:cubicBezTo>
                  <a:cubicBezTo>
                    <a:pt x="162" y="248"/>
                    <a:pt x="170" y="242"/>
                    <a:pt x="179" y="233"/>
                  </a:cubicBezTo>
                  <a:lnTo>
                    <a:pt x="179" y="177"/>
                  </a:lnTo>
                  <a:cubicBezTo>
                    <a:pt x="146" y="182"/>
                    <a:pt x="123" y="189"/>
                    <a:pt x="110" y="198"/>
                  </a:cubicBezTo>
                  <a:cubicBezTo>
                    <a:pt x="97" y="207"/>
                    <a:pt x="91" y="217"/>
                    <a:pt x="91" y="230"/>
                  </a:cubicBezTo>
                  <a:cubicBezTo>
                    <a:pt x="91" y="240"/>
                    <a:pt x="94" y="248"/>
                    <a:pt x="101" y="253"/>
                  </a:cubicBezTo>
                  <a:cubicBezTo>
                    <a:pt x="107" y="257"/>
                    <a:pt x="116" y="260"/>
                    <a:pt x="127" y="260"/>
                  </a:cubicBezTo>
                  <a:close/>
                  <a:moveTo>
                    <a:pt x="95" y="333"/>
                  </a:moveTo>
                  <a:lnTo>
                    <a:pt x="95" y="333"/>
                  </a:lnTo>
                  <a:cubicBezTo>
                    <a:pt x="81" y="333"/>
                    <a:pt x="68" y="330"/>
                    <a:pt x="56" y="325"/>
                  </a:cubicBezTo>
                  <a:cubicBezTo>
                    <a:pt x="44" y="321"/>
                    <a:pt x="34" y="314"/>
                    <a:pt x="26" y="305"/>
                  </a:cubicBezTo>
                  <a:cubicBezTo>
                    <a:pt x="18" y="296"/>
                    <a:pt x="12" y="286"/>
                    <a:pt x="7" y="275"/>
                  </a:cubicBezTo>
                  <a:cubicBezTo>
                    <a:pt x="3" y="263"/>
                    <a:pt x="0" y="251"/>
                    <a:pt x="0" y="237"/>
                  </a:cubicBezTo>
                  <a:cubicBezTo>
                    <a:pt x="0" y="204"/>
                    <a:pt x="14" y="178"/>
                    <a:pt x="43" y="159"/>
                  </a:cubicBezTo>
                  <a:cubicBezTo>
                    <a:pt x="71" y="140"/>
                    <a:pt x="116" y="127"/>
                    <a:pt x="179" y="121"/>
                  </a:cubicBezTo>
                  <a:cubicBezTo>
                    <a:pt x="178" y="107"/>
                    <a:pt x="174" y="96"/>
                    <a:pt x="166" y="87"/>
                  </a:cubicBezTo>
                  <a:cubicBezTo>
                    <a:pt x="159" y="79"/>
                    <a:pt x="147" y="75"/>
                    <a:pt x="129" y="75"/>
                  </a:cubicBezTo>
                  <a:cubicBezTo>
                    <a:pt x="115" y="75"/>
                    <a:pt x="102" y="77"/>
                    <a:pt x="88" y="83"/>
                  </a:cubicBezTo>
                  <a:cubicBezTo>
                    <a:pt x="75" y="88"/>
                    <a:pt x="61" y="95"/>
                    <a:pt x="45" y="104"/>
                  </a:cubicBezTo>
                  <a:lnTo>
                    <a:pt x="11" y="42"/>
                  </a:lnTo>
                  <a:cubicBezTo>
                    <a:pt x="32" y="29"/>
                    <a:pt x="53" y="19"/>
                    <a:pt x="76" y="12"/>
                  </a:cubicBezTo>
                  <a:cubicBezTo>
                    <a:pt x="98" y="4"/>
                    <a:pt x="122" y="0"/>
                    <a:pt x="147" y="0"/>
                  </a:cubicBezTo>
                  <a:cubicBezTo>
                    <a:pt x="188" y="0"/>
                    <a:pt x="219" y="12"/>
                    <a:pt x="241" y="35"/>
                  </a:cubicBezTo>
                  <a:cubicBezTo>
                    <a:pt x="262" y="58"/>
                    <a:pt x="273" y="94"/>
                    <a:pt x="273" y="143"/>
                  </a:cubicBezTo>
                  <a:lnTo>
                    <a:pt x="273" y="325"/>
                  </a:lnTo>
                  <a:lnTo>
                    <a:pt x="196" y="325"/>
                  </a:lnTo>
                  <a:lnTo>
                    <a:pt x="190" y="293"/>
                  </a:lnTo>
                  <a:lnTo>
                    <a:pt x="187" y="293"/>
                  </a:lnTo>
                  <a:cubicBezTo>
                    <a:pt x="174" y="304"/>
                    <a:pt x="159" y="314"/>
                    <a:pt x="144" y="322"/>
                  </a:cubicBezTo>
                  <a:cubicBezTo>
                    <a:pt x="129" y="329"/>
                    <a:pt x="113" y="333"/>
                    <a:pt x="95"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3" name="Freeform 40"/>
            <p:cNvSpPr>
              <a:spLocks/>
            </p:cNvSpPr>
            <p:nvPr userDrawn="1"/>
          </p:nvSpPr>
          <p:spPr bwMode="auto">
            <a:xfrm>
              <a:off x="5842000" y="3268663"/>
              <a:ext cx="131762" cy="198438"/>
            </a:xfrm>
            <a:custGeom>
              <a:avLst/>
              <a:gdLst>
                <a:gd name="T0" fmla="*/ 0 w 214"/>
                <a:gd name="T1" fmla="*/ 8 h 325"/>
                <a:gd name="T2" fmla="*/ 0 w 214"/>
                <a:gd name="T3" fmla="*/ 8 h 325"/>
                <a:gd name="T4" fmla="*/ 77 w 214"/>
                <a:gd name="T5" fmla="*/ 8 h 325"/>
                <a:gd name="T6" fmla="*/ 84 w 214"/>
                <a:gd name="T7" fmla="*/ 63 h 325"/>
                <a:gd name="T8" fmla="*/ 86 w 214"/>
                <a:gd name="T9" fmla="*/ 63 h 325"/>
                <a:gd name="T10" fmla="*/ 128 w 214"/>
                <a:gd name="T11" fmla="*/ 15 h 325"/>
                <a:gd name="T12" fmla="*/ 176 w 214"/>
                <a:gd name="T13" fmla="*/ 0 h 325"/>
                <a:gd name="T14" fmla="*/ 198 w 214"/>
                <a:gd name="T15" fmla="*/ 2 h 325"/>
                <a:gd name="T16" fmla="*/ 214 w 214"/>
                <a:gd name="T17" fmla="*/ 6 h 325"/>
                <a:gd name="T18" fmla="*/ 199 w 214"/>
                <a:gd name="T19" fmla="*/ 88 h 325"/>
                <a:gd name="T20" fmla="*/ 182 w 214"/>
                <a:gd name="T21" fmla="*/ 84 h 325"/>
                <a:gd name="T22" fmla="*/ 164 w 214"/>
                <a:gd name="T23" fmla="*/ 83 h 325"/>
                <a:gd name="T24" fmla="*/ 127 w 214"/>
                <a:gd name="T25" fmla="*/ 95 h 325"/>
                <a:gd name="T26" fmla="*/ 94 w 214"/>
                <a:gd name="T27" fmla="*/ 141 h 325"/>
                <a:gd name="T28" fmla="*/ 94 w 214"/>
                <a:gd name="T29" fmla="*/ 325 h 325"/>
                <a:gd name="T30" fmla="*/ 0 w 214"/>
                <a:gd name="T31" fmla="*/ 325 h 325"/>
                <a:gd name="T32" fmla="*/ 0 w 214"/>
                <a:gd name="T33" fmla="*/ 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 h="325">
                  <a:moveTo>
                    <a:pt x="0" y="8"/>
                  </a:moveTo>
                  <a:lnTo>
                    <a:pt x="0" y="8"/>
                  </a:lnTo>
                  <a:lnTo>
                    <a:pt x="77" y="8"/>
                  </a:lnTo>
                  <a:lnTo>
                    <a:pt x="84" y="63"/>
                  </a:lnTo>
                  <a:lnTo>
                    <a:pt x="86" y="63"/>
                  </a:lnTo>
                  <a:cubicBezTo>
                    <a:pt x="98" y="42"/>
                    <a:pt x="112" y="26"/>
                    <a:pt x="128" y="15"/>
                  </a:cubicBezTo>
                  <a:cubicBezTo>
                    <a:pt x="144" y="5"/>
                    <a:pt x="160" y="0"/>
                    <a:pt x="176" y="0"/>
                  </a:cubicBezTo>
                  <a:cubicBezTo>
                    <a:pt x="185" y="0"/>
                    <a:pt x="193" y="1"/>
                    <a:pt x="198" y="2"/>
                  </a:cubicBezTo>
                  <a:cubicBezTo>
                    <a:pt x="204" y="3"/>
                    <a:pt x="209" y="4"/>
                    <a:pt x="214" y="6"/>
                  </a:cubicBezTo>
                  <a:lnTo>
                    <a:pt x="199" y="88"/>
                  </a:lnTo>
                  <a:cubicBezTo>
                    <a:pt x="193" y="86"/>
                    <a:pt x="187" y="85"/>
                    <a:pt x="182" y="84"/>
                  </a:cubicBezTo>
                  <a:cubicBezTo>
                    <a:pt x="177" y="83"/>
                    <a:pt x="171" y="83"/>
                    <a:pt x="164" y="83"/>
                  </a:cubicBezTo>
                  <a:cubicBezTo>
                    <a:pt x="152" y="83"/>
                    <a:pt x="140" y="87"/>
                    <a:pt x="127" y="95"/>
                  </a:cubicBezTo>
                  <a:cubicBezTo>
                    <a:pt x="114" y="104"/>
                    <a:pt x="103" y="119"/>
                    <a:pt x="94" y="141"/>
                  </a:cubicBezTo>
                  <a:lnTo>
                    <a:pt x="94" y="325"/>
                  </a:lnTo>
                  <a:lnTo>
                    <a:pt x="0" y="325"/>
                  </a:lnTo>
                  <a:lnTo>
                    <a:pt x="0" y="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4" name="Freeform 41"/>
            <p:cNvSpPr>
              <a:spLocks/>
            </p:cNvSpPr>
            <p:nvPr userDrawn="1"/>
          </p:nvSpPr>
          <p:spPr bwMode="auto">
            <a:xfrm>
              <a:off x="5983288" y="3268663"/>
              <a:ext cx="160337" cy="203200"/>
            </a:xfrm>
            <a:custGeom>
              <a:avLst/>
              <a:gdLst>
                <a:gd name="T0" fmla="*/ 157 w 262"/>
                <a:gd name="T1" fmla="*/ 333 h 333"/>
                <a:gd name="T2" fmla="*/ 157 w 262"/>
                <a:gd name="T3" fmla="*/ 333 h 333"/>
                <a:gd name="T4" fmla="*/ 95 w 262"/>
                <a:gd name="T5" fmla="*/ 322 h 333"/>
                <a:gd name="T6" fmla="*/ 46 w 262"/>
                <a:gd name="T7" fmla="*/ 289 h 333"/>
                <a:gd name="T8" fmla="*/ 12 w 262"/>
                <a:gd name="T9" fmla="*/ 237 h 333"/>
                <a:gd name="T10" fmla="*/ 0 w 262"/>
                <a:gd name="T11" fmla="*/ 166 h 333"/>
                <a:gd name="T12" fmla="*/ 14 w 262"/>
                <a:gd name="T13" fmla="*/ 96 h 333"/>
                <a:gd name="T14" fmla="*/ 50 w 262"/>
                <a:gd name="T15" fmla="*/ 44 h 333"/>
                <a:gd name="T16" fmla="*/ 103 w 262"/>
                <a:gd name="T17" fmla="*/ 11 h 333"/>
                <a:gd name="T18" fmla="*/ 165 w 262"/>
                <a:gd name="T19" fmla="*/ 0 h 333"/>
                <a:gd name="T20" fmla="*/ 217 w 262"/>
                <a:gd name="T21" fmla="*/ 10 h 333"/>
                <a:gd name="T22" fmla="*/ 258 w 262"/>
                <a:gd name="T23" fmla="*/ 34 h 333"/>
                <a:gd name="T24" fmla="*/ 214 w 262"/>
                <a:gd name="T25" fmla="*/ 95 h 333"/>
                <a:gd name="T26" fmla="*/ 171 w 262"/>
                <a:gd name="T27" fmla="*/ 76 h 333"/>
                <a:gd name="T28" fmla="*/ 117 w 262"/>
                <a:gd name="T29" fmla="*/ 101 h 333"/>
                <a:gd name="T30" fmla="*/ 97 w 262"/>
                <a:gd name="T31" fmla="*/ 166 h 333"/>
                <a:gd name="T32" fmla="*/ 117 w 262"/>
                <a:gd name="T33" fmla="*/ 232 h 333"/>
                <a:gd name="T34" fmla="*/ 168 w 262"/>
                <a:gd name="T35" fmla="*/ 257 h 333"/>
                <a:gd name="T36" fmla="*/ 198 w 262"/>
                <a:gd name="T37" fmla="*/ 250 h 333"/>
                <a:gd name="T38" fmla="*/ 225 w 262"/>
                <a:gd name="T39" fmla="*/ 234 h 333"/>
                <a:gd name="T40" fmla="*/ 262 w 262"/>
                <a:gd name="T41" fmla="*/ 295 h 333"/>
                <a:gd name="T42" fmla="*/ 211 w 262"/>
                <a:gd name="T43" fmla="*/ 324 h 333"/>
                <a:gd name="T44" fmla="*/ 157 w 262"/>
                <a:gd name="T45"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333">
                  <a:moveTo>
                    <a:pt x="157" y="333"/>
                  </a:moveTo>
                  <a:lnTo>
                    <a:pt x="157" y="333"/>
                  </a:lnTo>
                  <a:cubicBezTo>
                    <a:pt x="135" y="333"/>
                    <a:pt x="114" y="329"/>
                    <a:pt x="95" y="322"/>
                  </a:cubicBezTo>
                  <a:cubicBezTo>
                    <a:pt x="76" y="314"/>
                    <a:pt x="60" y="303"/>
                    <a:pt x="46" y="289"/>
                  </a:cubicBezTo>
                  <a:cubicBezTo>
                    <a:pt x="32" y="275"/>
                    <a:pt x="20" y="258"/>
                    <a:pt x="12" y="237"/>
                  </a:cubicBezTo>
                  <a:cubicBezTo>
                    <a:pt x="4" y="216"/>
                    <a:pt x="0" y="193"/>
                    <a:pt x="0" y="166"/>
                  </a:cubicBezTo>
                  <a:cubicBezTo>
                    <a:pt x="0" y="140"/>
                    <a:pt x="5" y="116"/>
                    <a:pt x="14" y="96"/>
                  </a:cubicBezTo>
                  <a:cubicBezTo>
                    <a:pt x="23" y="75"/>
                    <a:pt x="35" y="58"/>
                    <a:pt x="50" y="44"/>
                  </a:cubicBezTo>
                  <a:cubicBezTo>
                    <a:pt x="65" y="29"/>
                    <a:pt x="82" y="19"/>
                    <a:pt x="103" y="11"/>
                  </a:cubicBezTo>
                  <a:cubicBezTo>
                    <a:pt x="123" y="4"/>
                    <a:pt x="144" y="0"/>
                    <a:pt x="165" y="0"/>
                  </a:cubicBezTo>
                  <a:cubicBezTo>
                    <a:pt x="185" y="0"/>
                    <a:pt x="202" y="3"/>
                    <a:pt x="217" y="10"/>
                  </a:cubicBezTo>
                  <a:cubicBezTo>
                    <a:pt x="233" y="16"/>
                    <a:pt x="246" y="24"/>
                    <a:pt x="258" y="34"/>
                  </a:cubicBezTo>
                  <a:lnTo>
                    <a:pt x="214" y="95"/>
                  </a:lnTo>
                  <a:cubicBezTo>
                    <a:pt x="199" y="82"/>
                    <a:pt x="185" y="76"/>
                    <a:pt x="171" y="76"/>
                  </a:cubicBezTo>
                  <a:cubicBezTo>
                    <a:pt x="148" y="76"/>
                    <a:pt x="130" y="84"/>
                    <a:pt x="117" y="101"/>
                  </a:cubicBezTo>
                  <a:cubicBezTo>
                    <a:pt x="103" y="117"/>
                    <a:pt x="97" y="139"/>
                    <a:pt x="97" y="166"/>
                  </a:cubicBezTo>
                  <a:cubicBezTo>
                    <a:pt x="97" y="194"/>
                    <a:pt x="104" y="216"/>
                    <a:pt x="117" y="232"/>
                  </a:cubicBezTo>
                  <a:cubicBezTo>
                    <a:pt x="130" y="249"/>
                    <a:pt x="147" y="257"/>
                    <a:pt x="168" y="257"/>
                  </a:cubicBezTo>
                  <a:cubicBezTo>
                    <a:pt x="178" y="257"/>
                    <a:pt x="188" y="254"/>
                    <a:pt x="198" y="250"/>
                  </a:cubicBezTo>
                  <a:cubicBezTo>
                    <a:pt x="207" y="245"/>
                    <a:pt x="216" y="240"/>
                    <a:pt x="225" y="234"/>
                  </a:cubicBezTo>
                  <a:lnTo>
                    <a:pt x="262" y="295"/>
                  </a:lnTo>
                  <a:cubicBezTo>
                    <a:pt x="246" y="309"/>
                    <a:pt x="229" y="318"/>
                    <a:pt x="211" y="324"/>
                  </a:cubicBezTo>
                  <a:cubicBezTo>
                    <a:pt x="192" y="330"/>
                    <a:pt x="174" y="333"/>
                    <a:pt x="157"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5" name="Freeform 42"/>
            <p:cNvSpPr>
              <a:spLocks/>
            </p:cNvSpPr>
            <p:nvPr userDrawn="1"/>
          </p:nvSpPr>
          <p:spPr bwMode="auto">
            <a:xfrm>
              <a:off x="6176963" y="3194050"/>
              <a:ext cx="176212" cy="273050"/>
            </a:xfrm>
            <a:custGeom>
              <a:avLst/>
              <a:gdLst>
                <a:gd name="T0" fmla="*/ 0 w 286"/>
                <a:gd name="T1" fmla="*/ 0 h 448"/>
                <a:gd name="T2" fmla="*/ 0 w 286"/>
                <a:gd name="T3" fmla="*/ 0 h 448"/>
                <a:gd name="T4" fmla="*/ 94 w 286"/>
                <a:gd name="T5" fmla="*/ 0 h 448"/>
                <a:gd name="T6" fmla="*/ 94 w 286"/>
                <a:gd name="T7" fmla="*/ 110 h 448"/>
                <a:gd name="T8" fmla="*/ 89 w 286"/>
                <a:gd name="T9" fmla="*/ 167 h 448"/>
                <a:gd name="T10" fmla="*/ 131 w 286"/>
                <a:gd name="T11" fmla="*/ 137 h 448"/>
                <a:gd name="T12" fmla="*/ 187 w 286"/>
                <a:gd name="T13" fmla="*/ 123 h 448"/>
                <a:gd name="T14" fmla="*/ 262 w 286"/>
                <a:gd name="T15" fmla="*/ 157 h 448"/>
                <a:gd name="T16" fmla="*/ 286 w 286"/>
                <a:gd name="T17" fmla="*/ 251 h 448"/>
                <a:gd name="T18" fmla="*/ 286 w 286"/>
                <a:gd name="T19" fmla="*/ 448 h 448"/>
                <a:gd name="T20" fmla="*/ 192 w 286"/>
                <a:gd name="T21" fmla="*/ 448 h 448"/>
                <a:gd name="T22" fmla="*/ 192 w 286"/>
                <a:gd name="T23" fmla="*/ 263 h 448"/>
                <a:gd name="T24" fmla="*/ 182 w 286"/>
                <a:gd name="T25" fmla="*/ 216 h 448"/>
                <a:gd name="T26" fmla="*/ 153 w 286"/>
                <a:gd name="T27" fmla="*/ 203 h 448"/>
                <a:gd name="T28" fmla="*/ 122 w 286"/>
                <a:gd name="T29" fmla="*/ 211 h 448"/>
                <a:gd name="T30" fmla="*/ 94 w 286"/>
                <a:gd name="T31" fmla="*/ 234 h 448"/>
                <a:gd name="T32" fmla="*/ 94 w 286"/>
                <a:gd name="T33" fmla="*/ 448 h 448"/>
                <a:gd name="T34" fmla="*/ 0 w 286"/>
                <a:gd name="T35" fmla="*/ 448 h 448"/>
                <a:gd name="T36" fmla="*/ 0 w 286"/>
                <a:gd name="T3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6" h="448">
                  <a:moveTo>
                    <a:pt x="0" y="0"/>
                  </a:moveTo>
                  <a:lnTo>
                    <a:pt x="0" y="0"/>
                  </a:lnTo>
                  <a:lnTo>
                    <a:pt x="94" y="0"/>
                  </a:lnTo>
                  <a:lnTo>
                    <a:pt x="94" y="110"/>
                  </a:lnTo>
                  <a:lnTo>
                    <a:pt x="89" y="167"/>
                  </a:lnTo>
                  <a:cubicBezTo>
                    <a:pt x="101" y="156"/>
                    <a:pt x="115" y="146"/>
                    <a:pt x="131" y="137"/>
                  </a:cubicBezTo>
                  <a:cubicBezTo>
                    <a:pt x="147" y="128"/>
                    <a:pt x="165" y="123"/>
                    <a:pt x="187" y="123"/>
                  </a:cubicBezTo>
                  <a:cubicBezTo>
                    <a:pt x="222" y="123"/>
                    <a:pt x="247" y="134"/>
                    <a:pt x="262" y="157"/>
                  </a:cubicBezTo>
                  <a:cubicBezTo>
                    <a:pt x="278" y="180"/>
                    <a:pt x="286" y="211"/>
                    <a:pt x="286" y="251"/>
                  </a:cubicBezTo>
                  <a:lnTo>
                    <a:pt x="286" y="448"/>
                  </a:lnTo>
                  <a:lnTo>
                    <a:pt x="192" y="448"/>
                  </a:lnTo>
                  <a:lnTo>
                    <a:pt x="192" y="263"/>
                  </a:lnTo>
                  <a:cubicBezTo>
                    <a:pt x="192" y="240"/>
                    <a:pt x="189" y="224"/>
                    <a:pt x="182" y="216"/>
                  </a:cubicBezTo>
                  <a:cubicBezTo>
                    <a:pt x="176" y="207"/>
                    <a:pt x="166" y="203"/>
                    <a:pt x="153" y="203"/>
                  </a:cubicBezTo>
                  <a:cubicBezTo>
                    <a:pt x="141" y="203"/>
                    <a:pt x="130" y="206"/>
                    <a:pt x="122" y="211"/>
                  </a:cubicBezTo>
                  <a:cubicBezTo>
                    <a:pt x="113" y="216"/>
                    <a:pt x="104" y="224"/>
                    <a:pt x="94" y="234"/>
                  </a:cubicBezTo>
                  <a:lnTo>
                    <a:pt x="94" y="448"/>
                  </a:lnTo>
                  <a:lnTo>
                    <a:pt x="0" y="448"/>
                  </a:lnTo>
                  <a:lnTo>
                    <a:pt x="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6" name="Freeform 43"/>
            <p:cNvSpPr>
              <a:spLocks noEditPoints="1"/>
            </p:cNvSpPr>
            <p:nvPr userDrawn="1"/>
          </p:nvSpPr>
          <p:spPr bwMode="auto">
            <a:xfrm>
              <a:off x="4419600" y="3681413"/>
              <a:ext cx="200025" cy="255588"/>
            </a:xfrm>
            <a:custGeom>
              <a:avLst/>
              <a:gdLst>
                <a:gd name="T0" fmla="*/ 112 w 327"/>
                <a:gd name="T1" fmla="*/ 341 h 417"/>
                <a:gd name="T2" fmla="*/ 112 w 327"/>
                <a:gd name="T3" fmla="*/ 341 h 417"/>
                <a:gd name="T4" fmla="*/ 160 w 327"/>
                <a:gd name="T5" fmla="*/ 334 h 417"/>
                <a:gd name="T6" fmla="*/ 197 w 327"/>
                <a:gd name="T7" fmla="*/ 311 h 417"/>
                <a:gd name="T8" fmla="*/ 221 w 327"/>
                <a:gd name="T9" fmla="*/ 270 h 417"/>
                <a:gd name="T10" fmla="*/ 230 w 327"/>
                <a:gd name="T11" fmla="*/ 207 h 417"/>
                <a:gd name="T12" fmla="*/ 221 w 327"/>
                <a:gd name="T13" fmla="*/ 144 h 417"/>
                <a:gd name="T14" fmla="*/ 197 w 327"/>
                <a:gd name="T15" fmla="*/ 104 h 417"/>
                <a:gd name="T16" fmla="*/ 160 w 327"/>
                <a:gd name="T17" fmla="*/ 82 h 417"/>
                <a:gd name="T18" fmla="*/ 112 w 327"/>
                <a:gd name="T19" fmla="*/ 76 h 417"/>
                <a:gd name="T20" fmla="*/ 94 w 327"/>
                <a:gd name="T21" fmla="*/ 76 h 417"/>
                <a:gd name="T22" fmla="*/ 94 w 327"/>
                <a:gd name="T23" fmla="*/ 341 h 417"/>
                <a:gd name="T24" fmla="*/ 112 w 327"/>
                <a:gd name="T25" fmla="*/ 341 h 417"/>
                <a:gd name="T26" fmla="*/ 0 w 327"/>
                <a:gd name="T27" fmla="*/ 0 h 417"/>
                <a:gd name="T28" fmla="*/ 0 w 327"/>
                <a:gd name="T29" fmla="*/ 0 h 417"/>
                <a:gd name="T30" fmla="*/ 117 w 327"/>
                <a:gd name="T31" fmla="*/ 0 h 417"/>
                <a:gd name="T32" fmla="*/ 204 w 327"/>
                <a:gd name="T33" fmla="*/ 12 h 417"/>
                <a:gd name="T34" fmla="*/ 270 w 327"/>
                <a:gd name="T35" fmla="*/ 49 h 417"/>
                <a:gd name="T36" fmla="*/ 312 w 327"/>
                <a:gd name="T37" fmla="*/ 114 h 417"/>
                <a:gd name="T38" fmla="*/ 327 w 327"/>
                <a:gd name="T39" fmla="*/ 207 h 417"/>
                <a:gd name="T40" fmla="*/ 312 w 327"/>
                <a:gd name="T41" fmla="*/ 300 h 417"/>
                <a:gd name="T42" fmla="*/ 270 w 327"/>
                <a:gd name="T43" fmla="*/ 366 h 417"/>
                <a:gd name="T44" fmla="*/ 206 w 327"/>
                <a:gd name="T45" fmla="*/ 404 h 417"/>
                <a:gd name="T46" fmla="*/ 123 w 327"/>
                <a:gd name="T47" fmla="*/ 417 h 417"/>
                <a:gd name="T48" fmla="*/ 0 w 327"/>
                <a:gd name="T49" fmla="*/ 417 h 417"/>
                <a:gd name="T50" fmla="*/ 0 w 327"/>
                <a:gd name="T5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7" h="417">
                  <a:moveTo>
                    <a:pt x="112" y="341"/>
                  </a:moveTo>
                  <a:lnTo>
                    <a:pt x="112" y="341"/>
                  </a:lnTo>
                  <a:cubicBezTo>
                    <a:pt x="130" y="341"/>
                    <a:pt x="146" y="339"/>
                    <a:pt x="160" y="334"/>
                  </a:cubicBezTo>
                  <a:cubicBezTo>
                    <a:pt x="175" y="329"/>
                    <a:pt x="187" y="322"/>
                    <a:pt x="197" y="311"/>
                  </a:cubicBezTo>
                  <a:cubicBezTo>
                    <a:pt x="208" y="301"/>
                    <a:pt x="216" y="287"/>
                    <a:pt x="221" y="270"/>
                  </a:cubicBezTo>
                  <a:cubicBezTo>
                    <a:pt x="227" y="253"/>
                    <a:pt x="230" y="232"/>
                    <a:pt x="230" y="207"/>
                  </a:cubicBezTo>
                  <a:cubicBezTo>
                    <a:pt x="230" y="182"/>
                    <a:pt x="227" y="161"/>
                    <a:pt x="221" y="144"/>
                  </a:cubicBezTo>
                  <a:cubicBezTo>
                    <a:pt x="216" y="127"/>
                    <a:pt x="208" y="114"/>
                    <a:pt x="197" y="104"/>
                  </a:cubicBezTo>
                  <a:cubicBezTo>
                    <a:pt x="187" y="94"/>
                    <a:pt x="175" y="87"/>
                    <a:pt x="160" y="82"/>
                  </a:cubicBezTo>
                  <a:cubicBezTo>
                    <a:pt x="146" y="78"/>
                    <a:pt x="130" y="76"/>
                    <a:pt x="112" y="76"/>
                  </a:cubicBezTo>
                  <a:lnTo>
                    <a:pt x="94" y="76"/>
                  </a:lnTo>
                  <a:lnTo>
                    <a:pt x="94" y="341"/>
                  </a:lnTo>
                  <a:lnTo>
                    <a:pt x="112" y="341"/>
                  </a:lnTo>
                  <a:close/>
                  <a:moveTo>
                    <a:pt x="0" y="0"/>
                  </a:moveTo>
                  <a:lnTo>
                    <a:pt x="0" y="0"/>
                  </a:lnTo>
                  <a:lnTo>
                    <a:pt x="117" y="0"/>
                  </a:lnTo>
                  <a:cubicBezTo>
                    <a:pt x="149" y="0"/>
                    <a:pt x="178" y="4"/>
                    <a:pt x="204" y="12"/>
                  </a:cubicBezTo>
                  <a:cubicBezTo>
                    <a:pt x="229" y="20"/>
                    <a:pt x="251" y="33"/>
                    <a:pt x="270" y="49"/>
                  </a:cubicBezTo>
                  <a:cubicBezTo>
                    <a:pt x="288" y="66"/>
                    <a:pt x="302" y="88"/>
                    <a:pt x="312" y="114"/>
                  </a:cubicBezTo>
                  <a:cubicBezTo>
                    <a:pt x="322" y="140"/>
                    <a:pt x="327" y="171"/>
                    <a:pt x="327" y="207"/>
                  </a:cubicBezTo>
                  <a:cubicBezTo>
                    <a:pt x="327" y="242"/>
                    <a:pt x="322" y="274"/>
                    <a:pt x="312" y="300"/>
                  </a:cubicBezTo>
                  <a:cubicBezTo>
                    <a:pt x="302" y="327"/>
                    <a:pt x="288" y="348"/>
                    <a:pt x="270" y="366"/>
                  </a:cubicBezTo>
                  <a:cubicBezTo>
                    <a:pt x="252" y="383"/>
                    <a:pt x="231" y="396"/>
                    <a:pt x="206" y="404"/>
                  </a:cubicBezTo>
                  <a:cubicBezTo>
                    <a:pt x="181" y="413"/>
                    <a:pt x="153" y="417"/>
                    <a:pt x="123" y="417"/>
                  </a:cubicBezTo>
                  <a:lnTo>
                    <a:pt x="0" y="417"/>
                  </a:lnTo>
                  <a:lnTo>
                    <a:pt x="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7" name="Freeform 44"/>
            <p:cNvSpPr>
              <a:spLocks noEditPoints="1"/>
            </p:cNvSpPr>
            <p:nvPr userDrawn="1"/>
          </p:nvSpPr>
          <p:spPr bwMode="auto">
            <a:xfrm>
              <a:off x="4659313" y="3654425"/>
              <a:ext cx="66675" cy="282575"/>
            </a:xfrm>
            <a:custGeom>
              <a:avLst/>
              <a:gdLst>
                <a:gd name="T0" fmla="*/ 7 w 109"/>
                <a:gd name="T1" fmla="*/ 145 h 462"/>
                <a:gd name="T2" fmla="*/ 7 w 109"/>
                <a:gd name="T3" fmla="*/ 145 h 462"/>
                <a:gd name="T4" fmla="*/ 101 w 109"/>
                <a:gd name="T5" fmla="*/ 145 h 462"/>
                <a:gd name="T6" fmla="*/ 101 w 109"/>
                <a:gd name="T7" fmla="*/ 462 h 462"/>
                <a:gd name="T8" fmla="*/ 7 w 109"/>
                <a:gd name="T9" fmla="*/ 462 h 462"/>
                <a:gd name="T10" fmla="*/ 7 w 109"/>
                <a:gd name="T11" fmla="*/ 145 h 462"/>
                <a:gd name="T12" fmla="*/ 54 w 109"/>
                <a:gd name="T13" fmla="*/ 98 h 462"/>
                <a:gd name="T14" fmla="*/ 54 w 109"/>
                <a:gd name="T15" fmla="*/ 98 h 462"/>
                <a:gd name="T16" fmla="*/ 15 w 109"/>
                <a:gd name="T17" fmla="*/ 84 h 462"/>
                <a:gd name="T18" fmla="*/ 0 w 109"/>
                <a:gd name="T19" fmla="*/ 49 h 462"/>
                <a:gd name="T20" fmla="*/ 15 w 109"/>
                <a:gd name="T21" fmla="*/ 14 h 462"/>
                <a:gd name="T22" fmla="*/ 54 w 109"/>
                <a:gd name="T23" fmla="*/ 0 h 462"/>
                <a:gd name="T24" fmla="*/ 93 w 109"/>
                <a:gd name="T25" fmla="*/ 14 h 462"/>
                <a:gd name="T26" fmla="*/ 109 w 109"/>
                <a:gd name="T27" fmla="*/ 49 h 462"/>
                <a:gd name="T28" fmla="*/ 93 w 109"/>
                <a:gd name="T29" fmla="*/ 84 h 462"/>
                <a:gd name="T30" fmla="*/ 54 w 109"/>
                <a:gd name="T31" fmla="*/ 98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462">
                  <a:moveTo>
                    <a:pt x="7" y="145"/>
                  </a:moveTo>
                  <a:lnTo>
                    <a:pt x="7" y="145"/>
                  </a:lnTo>
                  <a:lnTo>
                    <a:pt x="101" y="145"/>
                  </a:lnTo>
                  <a:lnTo>
                    <a:pt x="101" y="462"/>
                  </a:lnTo>
                  <a:lnTo>
                    <a:pt x="7" y="462"/>
                  </a:lnTo>
                  <a:lnTo>
                    <a:pt x="7" y="145"/>
                  </a:lnTo>
                  <a:close/>
                  <a:moveTo>
                    <a:pt x="54" y="98"/>
                  </a:moveTo>
                  <a:lnTo>
                    <a:pt x="54" y="98"/>
                  </a:lnTo>
                  <a:cubicBezTo>
                    <a:pt x="38" y="98"/>
                    <a:pt x="25" y="93"/>
                    <a:pt x="15" y="84"/>
                  </a:cubicBezTo>
                  <a:cubicBezTo>
                    <a:pt x="5" y="75"/>
                    <a:pt x="0" y="63"/>
                    <a:pt x="0" y="49"/>
                  </a:cubicBezTo>
                  <a:cubicBezTo>
                    <a:pt x="0" y="34"/>
                    <a:pt x="5" y="23"/>
                    <a:pt x="15" y="14"/>
                  </a:cubicBezTo>
                  <a:cubicBezTo>
                    <a:pt x="25" y="5"/>
                    <a:pt x="38" y="0"/>
                    <a:pt x="54" y="0"/>
                  </a:cubicBezTo>
                  <a:cubicBezTo>
                    <a:pt x="70" y="0"/>
                    <a:pt x="83" y="5"/>
                    <a:pt x="93" y="14"/>
                  </a:cubicBezTo>
                  <a:cubicBezTo>
                    <a:pt x="103" y="23"/>
                    <a:pt x="109" y="34"/>
                    <a:pt x="109" y="49"/>
                  </a:cubicBezTo>
                  <a:cubicBezTo>
                    <a:pt x="109" y="63"/>
                    <a:pt x="103" y="75"/>
                    <a:pt x="93" y="84"/>
                  </a:cubicBezTo>
                  <a:cubicBezTo>
                    <a:pt x="83" y="93"/>
                    <a:pt x="70" y="98"/>
                    <a:pt x="54" y="9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8" name="Freeform 45"/>
            <p:cNvSpPr>
              <a:spLocks noEditPoints="1"/>
            </p:cNvSpPr>
            <p:nvPr userDrawn="1"/>
          </p:nvSpPr>
          <p:spPr bwMode="auto">
            <a:xfrm>
              <a:off x="4759325" y="3738563"/>
              <a:ext cx="190500" cy="280988"/>
            </a:xfrm>
            <a:custGeom>
              <a:avLst/>
              <a:gdLst>
                <a:gd name="T0" fmla="*/ 140 w 311"/>
                <a:gd name="T1" fmla="*/ 168 h 460"/>
                <a:gd name="T2" fmla="*/ 140 w 311"/>
                <a:gd name="T3" fmla="*/ 168 h 460"/>
                <a:gd name="T4" fmla="*/ 171 w 311"/>
                <a:gd name="T5" fmla="*/ 155 h 460"/>
                <a:gd name="T6" fmla="*/ 184 w 311"/>
                <a:gd name="T7" fmla="*/ 115 h 460"/>
                <a:gd name="T8" fmla="*/ 171 w 311"/>
                <a:gd name="T9" fmla="*/ 77 h 460"/>
                <a:gd name="T10" fmla="*/ 140 w 311"/>
                <a:gd name="T11" fmla="*/ 63 h 460"/>
                <a:gd name="T12" fmla="*/ 109 w 311"/>
                <a:gd name="T13" fmla="*/ 76 h 460"/>
                <a:gd name="T14" fmla="*/ 97 w 311"/>
                <a:gd name="T15" fmla="*/ 115 h 460"/>
                <a:gd name="T16" fmla="*/ 109 w 311"/>
                <a:gd name="T17" fmla="*/ 155 h 460"/>
                <a:gd name="T18" fmla="*/ 140 w 311"/>
                <a:gd name="T19" fmla="*/ 168 h 460"/>
                <a:gd name="T20" fmla="*/ 148 w 311"/>
                <a:gd name="T21" fmla="*/ 401 h 460"/>
                <a:gd name="T22" fmla="*/ 148 w 311"/>
                <a:gd name="T23" fmla="*/ 401 h 460"/>
                <a:gd name="T24" fmla="*/ 201 w 311"/>
                <a:gd name="T25" fmla="*/ 390 h 460"/>
                <a:gd name="T26" fmla="*/ 221 w 311"/>
                <a:gd name="T27" fmla="*/ 362 h 460"/>
                <a:gd name="T28" fmla="*/ 209 w 311"/>
                <a:gd name="T29" fmla="*/ 342 h 460"/>
                <a:gd name="T30" fmla="*/ 172 w 311"/>
                <a:gd name="T31" fmla="*/ 337 h 460"/>
                <a:gd name="T32" fmla="*/ 140 w 311"/>
                <a:gd name="T33" fmla="*/ 337 h 460"/>
                <a:gd name="T34" fmla="*/ 113 w 311"/>
                <a:gd name="T35" fmla="*/ 336 h 460"/>
                <a:gd name="T36" fmla="*/ 95 w 311"/>
                <a:gd name="T37" fmla="*/ 333 h 460"/>
                <a:gd name="T38" fmla="*/ 78 w 311"/>
                <a:gd name="T39" fmla="*/ 365 h 460"/>
                <a:gd name="T40" fmla="*/ 97 w 311"/>
                <a:gd name="T41" fmla="*/ 392 h 460"/>
                <a:gd name="T42" fmla="*/ 148 w 311"/>
                <a:gd name="T43" fmla="*/ 401 h 460"/>
                <a:gd name="T44" fmla="*/ 133 w 311"/>
                <a:gd name="T45" fmla="*/ 460 h 460"/>
                <a:gd name="T46" fmla="*/ 133 w 311"/>
                <a:gd name="T47" fmla="*/ 460 h 460"/>
                <a:gd name="T48" fmla="*/ 81 w 311"/>
                <a:gd name="T49" fmla="*/ 455 h 460"/>
                <a:gd name="T50" fmla="*/ 39 w 311"/>
                <a:gd name="T51" fmla="*/ 441 h 460"/>
                <a:gd name="T52" fmla="*/ 10 w 311"/>
                <a:gd name="T53" fmla="*/ 416 h 460"/>
                <a:gd name="T54" fmla="*/ 0 w 311"/>
                <a:gd name="T55" fmla="*/ 380 h 460"/>
                <a:gd name="T56" fmla="*/ 46 w 311"/>
                <a:gd name="T57" fmla="*/ 316 h 460"/>
                <a:gd name="T58" fmla="*/ 46 w 311"/>
                <a:gd name="T59" fmla="*/ 313 h 460"/>
                <a:gd name="T60" fmla="*/ 25 w 311"/>
                <a:gd name="T61" fmla="*/ 292 h 460"/>
                <a:gd name="T62" fmla="*/ 16 w 311"/>
                <a:gd name="T63" fmla="*/ 259 h 460"/>
                <a:gd name="T64" fmla="*/ 26 w 311"/>
                <a:gd name="T65" fmla="*/ 226 h 460"/>
                <a:gd name="T66" fmla="*/ 52 w 311"/>
                <a:gd name="T67" fmla="*/ 200 h 460"/>
                <a:gd name="T68" fmla="*/ 52 w 311"/>
                <a:gd name="T69" fmla="*/ 197 h 460"/>
                <a:gd name="T70" fmla="*/ 22 w 311"/>
                <a:gd name="T71" fmla="*/ 164 h 460"/>
                <a:gd name="T72" fmla="*/ 9 w 311"/>
                <a:gd name="T73" fmla="*/ 115 h 460"/>
                <a:gd name="T74" fmla="*/ 20 w 311"/>
                <a:gd name="T75" fmla="*/ 64 h 460"/>
                <a:gd name="T76" fmla="*/ 49 w 311"/>
                <a:gd name="T77" fmla="*/ 29 h 460"/>
                <a:gd name="T78" fmla="*/ 91 w 311"/>
                <a:gd name="T79" fmla="*/ 7 h 460"/>
                <a:gd name="T80" fmla="*/ 140 w 311"/>
                <a:gd name="T81" fmla="*/ 0 h 460"/>
                <a:gd name="T82" fmla="*/ 190 w 311"/>
                <a:gd name="T83" fmla="*/ 8 h 460"/>
                <a:gd name="T84" fmla="*/ 305 w 311"/>
                <a:gd name="T85" fmla="*/ 8 h 460"/>
                <a:gd name="T86" fmla="*/ 305 w 311"/>
                <a:gd name="T87" fmla="*/ 76 h 460"/>
                <a:gd name="T88" fmla="*/ 255 w 311"/>
                <a:gd name="T89" fmla="*/ 76 h 460"/>
                <a:gd name="T90" fmla="*/ 262 w 311"/>
                <a:gd name="T91" fmla="*/ 94 h 460"/>
                <a:gd name="T92" fmla="*/ 265 w 311"/>
                <a:gd name="T93" fmla="*/ 118 h 460"/>
                <a:gd name="T94" fmla="*/ 256 w 311"/>
                <a:gd name="T95" fmla="*/ 165 h 460"/>
                <a:gd name="T96" fmla="*/ 229 w 311"/>
                <a:gd name="T97" fmla="*/ 199 h 460"/>
                <a:gd name="T98" fmla="*/ 189 w 311"/>
                <a:gd name="T99" fmla="*/ 218 h 460"/>
                <a:gd name="T100" fmla="*/ 140 w 311"/>
                <a:gd name="T101" fmla="*/ 225 h 460"/>
                <a:gd name="T102" fmla="*/ 102 w 311"/>
                <a:gd name="T103" fmla="*/ 218 h 460"/>
                <a:gd name="T104" fmla="*/ 93 w 311"/>
                <a:gd name="T105" fmla="*/ 229 h 460"/>
                <a:gd name="T106" fmla="*/ 90 w 311"/>
                <a:gd name="T107" fmla="*/ 242 h 460"/>
                <a:gd name="T108" fmla="*/ 101 w 311"/>
                <a:gd name="T109" fmla="*/ 260 h 460"/>
                <a:gd name="T110" fmla="*/ 138 w 311"/>
                <a:gd name="T111" fmla="*/ 266 h 460"/>
                <a:gd name="T112" fmla="*/ 190 w 311"/>
                <a:gd name="T113" fmla="*/ 266 h 460"/>
                <a:gd name="T114" fmla="*/ 280 w 311"/>
                <a:gd name="T115" fmla="*/ 285 h 460"/>
                <a:gd name="T116" fmla="*/ 311 w 311"/>
                <a:gd name="T117" fmla="*/ 346 h 460"/>
                <a:gd name="T118" fmla="*/ 298 w 311"/>
                <a:gd name="T119" fmla="*/ 392 h 460"/>
                <a:gd name="T120" fmla="*/ 263 w 311"/>
                <a:gd name="T121" fmla="*/ 428 h 460"/>
                <a:gd name="T122" fmla="*/ 207 w 311"/>
                <a:gd name="T123" fmla="*/ 452 h 460"/>
                <a:gd name="T124" fmla="*/ 133 w 311"/>
                <a:gd name="T125" fmla="*/ 4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460">
                  <a:moveTo>
                    <a:pt x="140" y="168"/>
                  </a:moveTo>
                  <a:lnTo>
                    <a:pt x="140" y="168"/>
                  </a:lnTo>
                  <a:cubicBezTo>
                    <a:pt x="153" y="168"/>
                    <a:pt x="163" y="163"/>
                    <a:pt x="171" y="155"/>
                  </a:cubicBezTo>
                  <a:cubicBezTo>
                    <a:pt x="180" y="146"/>
                    <a:pt x="184" y="133"/>
                    <a:pt x="184" y="115"/>
                  </a:cubicBezTo>
                  <a:cubicBezTo>
                    <a:pt x="184" y="98"/>
                    <a:pt x="180" y="85"/>
                    <a:pt x="171" y="77"/>
                  </a:cubicBezTo>
                  <a:cubicBezTo>
                    <a:pt x="163" y="68"/>
                    <a:pt x="153" y="63"/>
                    <a:pt x="140" y="63"/>
                  </a:cubicBezTo>
                  <a:cubicBezTo>
                    <a:pt x="128" y="63"/>
                    <a:pt x="118" y="68"/>
                    <a:pt x="109" y="76"/>
                  </a:cubicBezTo>
                  <a:cubicBezTo>
                    <a:pt x="101" y="85"/>
                    <a:pt x="97" y="98"/>
                    <a:pt x="97" y="115"/>
                  </a:cubicBezTo>
                  <a:cubicBezTo>
                    <a:pt x="97" y="133"/>
                    <a:pt x="101" y="146"/>
                    <a:pt x="109" y="155"/>
                  </a:cubicBezTo>
                  <a:cubicBezTo>
                    <a:pt x="118" y="163"/>
                    <a:pt x="128" y="168"/>
                    <a:pt x="140" y="168"/>
                  </a:cubicBezTo>
                  <a:close/>
                  <a:moveTo>
                    <a:pt x="148" y="401"/>
                  </a:moveTo>
                  <a:lnTo>
                    <a:pt x="148" y="401"/>
                  </a:lnTo>
                  <a:cubicBezTo>
                    <a:pt x="169" y="401"/>
                    <a:pt x="187" y="398"/>
                    <a:pt x="201" y="390"/>
                  </a:cubicBezTo>
                  <a:cubicBezTo>
                    <a:pt x="214" y="383"/>
                    <a:pt x="221" y="373"/>
                    <a:pt x="221" y="362"/>
                  </a:cubicBezTo>
                  <a:cubicBezTo>
                    <a:pt x="221" y="352"/>
                    <a:pt x="217" y="346"/>
                    <a:pt x="209" y="342"/>
                  </a:cubicBezTo>
                  <a:cubicBezTo>
                    <a:pt x="200" y="339"/>
                    <a:pt x="188" y="337"/>
                    <a:pt x="172" y="337"/>
                  </a:cubicBezTo>
                  <a:lnTo>
                    <a:pt x="140" y="337"/>
                  </a:lnTo>
                  <a:cubicBezTo>
                    <a:pt x="129" y="337"/>
                    <a:pt x="120" y="337"/>
                    <a:pt x="113" y="336"/>
                  </a:cubicBezTo>
                  <a:cubicBezTo>
                    <a:pt x="106" y="336"/>
                    <a:pt x="100" y="335"/>
                    <a:pt x="95" y="333"/>
                  </a:cubicBezTo>
                  <a:cubicBezTo>
                    <a:pt x="83" y="344"/>
                    <a:pt x="78" y="354"/>
                    <a:pt x="78" y="365"/>
                  </a:cubicBezTo>
                  <a:cubicBezTo>
                    <a:pt x="78" y="377"/>
                    <a:pt x="84" y="386"/>
                    <a:pt x="97" y="392"/>
                  </a:cubicBezTo>
                  <a:cubicBezTo>
                    <a:pt x="110" y="398"/>
                    <a:pt x="127" y="401"/>
                    <a:pt x="148" y="401"/>
                  </a:cubicBezTo>
                  <a:close/>
                  <a:moveTo>
                    <a:pt x="133" y="460"/>
                  </a:moveTo>
                  <a:lnTo>
                    <a:pt x="133" y="460"/>
                  </a:lnTo>
                  <a:cubicBezTo>
                    <a:pt x="115" y="460"/>
                    <a:pt x="97" y="459"/>
                    <a:pt x="81" y="455"/>
                  </a:cubicBezTo>
                  <a:cubicBezTo>
                    <a:pt x="65" y="452"/>
                    <a:pt x="51" y="447"/>
                    <a:pt x="39" y="441"/>
                  </a:cubicBezTo>
                  <a:cubicBezTo>
                    <a:pt x="27" y="435"/>
                    <a:pt x="17" y="426"/>
                    <a:pt x="10" y="416"/>
                  </a:cubicBezTo>
                  <a:cubicBezTo>
                    <a:pt x="4" y="406"/>
                    <a:pt x="0" y="394"/>
                    <a:pt x="0" y="380"/>
                  </a:cubicBezTo>
                  <a:cubicBezTo>
                    <a:pt x="0" y="354"/>
                    <a:pt x="15" y="333"/>
                    <a:pt x="46" y="316"/>
                  </a:cubicBezTo>
                  <a:lnTo>
                    <a:pt x="46" y="313"/>
                  </a:lnTo>
                  <a:cubicBezTo>
                    <a:pt x="37" y="307"/>
                    <a:pt x="30" y="300"/>
                    <a:pt x="25" y="292"/>
                  </a:cubicBezTo>
                  <a:cubicBezTo>
                    <a:pt x="19" y="283"/>
                    <a:pt x="16" y="272"/>
                    <a:pt x="16" y="259"/>
                  </a:cubicBezTo>
                  <a:cubicBezTo>
                    <a:pt x="16" y="248"/>
                    <a:pt x="20" y="237"/>
                    <a:pt x="26" y="226"/>
                  </a:cubicBezTo>
                  <a:cubicBezTo>
                    <a:pt x="33" y="216"/>
                    <a:pt x="42" y="207"/>
                    <a:pt x="52" y="200"/>
                  </a:cubicBezTo>
                  <a:lnTo>
                    <a:pt x="52" y="197"/>
                  </a:lnTo>
                  <a:cubicBezTo>
                    <a:pt x="41" y="189"/>
                    <a:pt x="31" y="179"/>
                    <a:pt x="22" y="164"/>
                  </a:cubicBezTo>
                  <a:cubicBezTo>
                    <a:pt x="14" y="150"/>
                    <a:pt x="9" y="133"/>
                    <a:pt x="9" y="115"/>
                  </a:cubicBezTo>
                  <a:cubicBezTo>
                    <a:pt x="9" y="95"/>
                    <a:pt x="13" y="79"/>
                    <a:pt x="20" y="64"/>
                  </a:cubicBezTo>
                  <a:cubicBezTo>
                    <a:pt x="27" y="50"/>
                    <a:pt x="37" y="38"/>
                    <a:pt x="49" y="29"/>
                  </a:cubicBezTo>
                  <a:cubicBezTo>
                    <a:pt x="61" y="19"/>
                    <a:pt x="75" y="12"/>
                    <a:pt x="91" y="7"/>
                  </a:cubicBezTo>
                  <a:cubicBezTo>
                    <a:pt x="107" y="2"/>
                    <a:pt x="123" y="0"/>
                    <a:pt x="140" y="0"/>
                  </a:cubicBezTo>
                  <a:cubicBezTo>
                    <a:pt x="159" y="0"/>
                    <a:pt x="176" y="3"/>
                    <a:pt x="190" y="8"/>
                  </a:cubicBezTo>
                  <a:lnTo>
                    <a:pt x="305" y="8"/>
                  </a:lnTo>
                  <a:lnTo>
                    <a:pt x="305" y="76"/>
                  </a:lnTo>
                  <a:lnTo>
                    <a:pt x="255" y="76"/>
                  </a:lnTo>
                  <a:cubicBezTo>
                    <a:pt x="258" y="81"/>
                    <a:pt x="260" y="87"/>
                    <a:pt x="262" y="94"/>
                  </a:cubicBezTo>
                  <a:cubicBezTo>
                    <a:pt x="264" y="101"/>
                    <a:pt x="265" y="109"/>
                    <a:pt x="265" y="118"/>
                  </a:cubicBezTo>
                  <a:cubicBezTo>
                    <a:pt x="265" y="136"/>
                    <a:pt x="262" y="152"/>
                    <a:pt x="256" y="165"/>
                  </a:cubicBezTo>
                  <a:cubicBezTo>
                    <a:pt x="249" y="179"/>
                    <a:pt x="240" y="190"/>
                    <a:pt x="229" y="199"/>
                  </a:cubicBezTo>
                  <a:cubicBezTo>
                    <a:pt x="218" y="208"/>
                    <a:pt x="204" y="214"/>
                    <a:pt x="189" y="218"/>
                  </a:cubicBezTo>
                  <a:cubicBezTo>
                    <a:pt x="174" y="223"/>
                    <a:pt x="158" y="225"/>
                    <a:pt x="140" y="225"/>
                  </a:cubicBezTo>
                  <a:cubicBezTo>
                    <a:pt x="128" y="225"/>
                    <a:pt x="115" y="223"/>
                    <a:pt x="102" y="218"/>
                  </a:cubicBezTo>
                  <a:cubicBezTo>
                    <a:pt x="98" y="222"/>
                    <a:pt x="95" y="225"/>
                    <a:pt x="93" y="229"/>
                  </a:cubicBezTo>
                  <a:cubicBezTo>
                    <a:pt x="91" y="232"/>
                    <a:pt x="90" y="236"/>
                    <a:pt x="90" y="242"/>
                  </a:cubicBezTo>
                  <a:cubicBezTo>
                    <a:pt x="90" y="250"/>
                    <a:pt x="94" y="256"/>
                    <a:pt x="101" y="260"/>
                  </a:cubicBezTo>
                  <a:cubicBezTo>
                    <a:pt x="108" y="264"/>
                    <a:pt x="121" y="266"/>
                    <a:pt x="138" y="266"/>
                  </a:cubicBezTo>
                  <a:lnTo>
                    <a:pt x="190" y="266"/>
                  </a:lnTo>
                  <a:cubicBezTo>
                    <a:pt x="229" y="266"/>
                    <a:pt x="259" y="272"/>
                    <a:pt x="280" y="285"/>
                  </a:cubicBezTo>
                  <a:cubicBezTo>
                    <a:pt x="300" y="297"/>
                    <a:pt x="311" y="318"/>
                    <a:pt x="311" y="346"/>
                  </a:cubicBezTo>
                  <a:cubicBezTo>
                    <a:pt x="311" y="363"/>
                    <a:pt x="306" y="378"/>
                    <a:pt x="298" y="392"/>
                  </a:cubicBezTo>
                  <a:cubicBezTo>
                    <a:pt x="290" y="406"/>
                    <a:pt x="278" y="418"/>
                    <a:pt x="263" y="428"/>
                  </a:cubicBezTo>
                  <a:cubicBezTo>
                    <a:pt x="247" y="438"/>
                    <a:pt x="229" y="446"/>
                    <a:pt x="207" y="452"/>
                  </a:cubicBezTo>
                  <a:cubicBezTo>
                    <a:pt x="185" y="457"/>
                    <a:pt x="161" y="460"/>
                    <a:pt x="133" y="46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9" name="Freeform 46"/>
            <p:cNvSpPr>
              <a:spLocks noEditPoints="1"/>
            </p:cNvSpPr>
            <p:nvPr userDrawn="1"/>
          </p:nvSpPr>
          <p:spPr bwMode="auto">
            <a:xfrm>
              <a:off x="4975225" y="3654425"/>
              <a:ext cx="66675" cy="282575"/>
            </a:xfrm>
            <a:custGeom>
              <a:avLst/>
              <a:gdLst>
                <a:gd name="T0" fmla="*/ 8 w 109"/>
                <a:gd name="T1" fmla="*/ 145 h 462"/>
                <a:gd name="T2" fmla="*/ 8 w 109"/>
                <a:gd name="T3" fmla="*/ 145 h 462"/>
                <a:gd name="T4" fmla="*/ 102 w 109"/>
                <a:gd name="T5" fmla="*/ 145 h 462"/>
                <a:gd name="T6" fmla="*/ 102 w 109"/>
                <a:gd name="T7" fmla="*/ 462 h 462"/>
                <a:gd name="T8" fmla="*/ 8 w 109"/>
                <a:gd name="T9" fmla="*/ 462 h 462"/>
                <a:gd name="T10" fmla="*/ 8 w 109"/>
                <a:gd name="T11" fmla="*/ 145 h 462"/>
                <a:gd name="T12" fmla="*/ 54 w 109"/>
                <a:gd name="T13" fmla="*/ 98 h 462"/>
                <a:gd name="T14" fmla="*/ 54 w 109"/>
                <a:gd name="T15" fmla="*/ 98 h 462"/>
                <a:gd name="T16" fmla="*/ 15 w 109"/>
                <a:gd name="T17" fmla="*/ 84 h 462"/>
                <a:gd name="T18" fmla="*/ 0 w 109"/>
                <a:gd name="T19" fmla="*/ 49 h 462"/>
                <a:gd name="T20" fmla="*/ 15 w 109"/>
                <a:gd name="T21" fmla="*/ 14 h 462"/>
                <a:gd name="T22" fmla="*/ 54 w 109"/>
                <a:gd name="T23" fmla="*/ 0 h 462"/>
                <a:gd name="T24" fmla="*/ 94 w 109"/>
                <a:gd name="T25" fmla="*/ 14 h 462"/>
                <a:gd name="T26" fmla="*/ 109 w 109"/>
                <a:gd name="T27" fmla="*/ 49 h 462"/>
                <a:gd name="T28" fmla="*/ 94 w 109"/>
                <a:gd name="T29" fmla="*/ 84 h 462"/>
                <a:gd name="T30" fmla="*/ 54 w 109"/>
                <a:gd name="T31" fmla="*/ 98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462">
                  <a:moveTo>
                    <a:pt x="8" y="145"/>
                  </a:moveTo>
                  <a:lnTo>
                    <a:pt x="8" y="145"/>
                  </a:lnTo>
                  <a:lnTo>
                    <a:pt x="102" y="145"/>
                  </a:lnTo>
                  <a:lnTo>
                    <a:pt x="102" y="462"/>
                  </a:lnTo>
                  <a:lnTo>
                    <a:pt x="8" y="462"/>
                  </a:lnTo>
                  <a:lnTo>
                    <a:pt x="8" y="145"/>
                  </a:lnTo>
                  <a:close/>
                  <a:moveTo>
                    <a:pt x="54" y="98"/>
                  </a:moveTo>
                  <a:lnTo>
                    <a:pt x="54" y="98"/>
                  </a:lnTo>
                  <a:cubicBezTo>
                    <a:pt x="39" y="98"/>
                    <a:pt x="26" y="93"/>
                    <a:pt x="15" y="84"/>
                  </a:cubicBezTo>
                  <a:cubicBezTo>
                    <a:pt x="5" y="75"/>
                    <a:pt x="0" y="63"/>
                    <a:pt x="0" y="49"/>
                  </a:cubicBezTo>
                  <a:cubicBezTo>
                    <a:pt x="0" y="34"/>
                    <a:pt x="5" y="23"/>
                    <a:pt x="15" y="14"/>
                  </a:cubicBezTo>
                  <a:cubicBezTo>
                    <a:pt x="26" y="5"/>
                    <a:pt x="39" y="0"/>
                    <a:pt x="54" y="0"/>
                  </a:cubicBezTo>
                  <a:cubicBezTo>
                    <a:pt x="71" y="0"/>
                    <a:pt x="84" y="5"/>
                    <a:pt x="94" y="14"/>
                  </a:cubicBezTo>
                  <a:cubicBezTo>
                    <a:pt x="104" y="23"/>
                    <a:pt x="109" y="34"/>
                    <a:pt x="109" y="49"/>
                  </a:cubicBezTo>
                  <a:cubicBezTo>
                    <a:pt x="109" y="63"/>
                    <a:pt x="104" y="75"/>
                    <a:pt x="94" y="84"/>
                  </a:cubicBezTo>
                  <a:cubicBezTo>
                    <a:pt x="84" y="93"/>
                    <a:pt x="71" y="98"/>
                    <a:pt x="54" y="9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60" name="Freeform 47"/>
            <p:cNvSpPr>
              <a:spLocks/>
            </p:cNvSpPr>
            <p:nvPr userDrawn="1"/>
          </p:nvSpPr>
          <p:spPr bwMode="auto">
            <a:xfrm>
              <a:off x="5070475" y="3690938"/>
              <a:ext cx="136525" cy="250825"/>
            </a:xfrm>
            <a:custGeom>
              <a:avLst/>
              <a:gdLst>
                <a:gd name="T0" fmla="*/ 153 w 223"/>
                <a:gd name="T1" fmla="*/ 410 h 410"/>
                <a:gd name="T2" fmla="*/ 153 w 223"/>
                <a:gd name="T3" fmla="*/ 410 h 410"/>
                <a:gd name="T4" fmla="*/ 102 w 223"/>
                <a:gd name="T5" fmla="*/ 401 h 410"/>
                <a:gd name="T6" fmla="*/ 68 w 223"/>
                <a:gd name="T7" fmla="*/ 376 h 410"/>
                <a:gd name="T8" fmla="*/ 49 w 223"/>
                <a:gd name="T9" fmla="*/ 337 h 410"/>
                <a:gd name="T10" fmla="*/ 43 w 223"/>
                <a:gd name="T11" fmla="*/ 287 h 410"/>
                <a:gd name="T12" fmla="*/ 43 w 223"/>
                <a:gd name="T13" fmla="*/ 158 h 410"/>
                <a:gd name="T14" fmla="*/ 0 w 223"/>
                <a:gd name="T15" fmla="*/ 158 h 410"/>
                <a:gd name="T16" fmla="*/ 0 w 223"/>
                <a:gd name="T17" fmla="*/ 89 h 410"/>
                <a:gd name="T18" fmla="*/ 48 w 223"/>
                <a:gd name="T19" fmla="*/ 85 h 410"/>
                <a:gd name="T20" fmla="*/ 59 w 223"/>
                <a:gd name="T21" fmla="*/ 0 h 410"/>
                <a:gd name="T22" fmla="*/ 137 w 223"/>
                <a:gd name="T23" fmla="*/ 0 h 410"/>
                <a:gd name="T24" fmla="*/ 137 w 223"/>
                <a:gd name="T25" fmla="*/ 85 h 410"/>
                <a:gd name="T26" fmla="*/ 213 w 223"/>
                <a:gd name="T27" fmla="*/ 85 h 410"/>
                <a:gd name="T28" fmla="*/ 213 w 223"/>
                <a:gd name="T29" fmla="*/ 158 h 410"/>
                <a:gd name="T30" fmla="*/ 137 w 223"/>
                <a:gd name="T31" fmla="*/ 158 h 410"/>
                <a:gd name="T32" fmla="*/ 137 w 223"/>
                <a:gd name="T33" fmla="*/ 286 h 410"/>
                <a:gd name="T34" fmla="*/ 148 w 223"/>
                <a:gd name="T35" fmla="*/ 324 h 410"/>
                <a:gd name="T36" fmla="*/ 178 w 223"/>
                <a:gd name="T37" fmla="*/ 336 h 410"/>
                <a:gd name="T38" fmla="*/ 194 w 223"/>
                <a:gd name="T39" fmla="*/ 334 h 410"/>
                <a:gd name="T40" fmla="*/ 208 w 223"/>
                <a:gd name="T41" fmla="*/ 330 h 410"/>
                <a:gd name="T42" fmla="*/ 223 w 223"/>
                <a:gd name="T43" fmla="*/ 398 h 410"/>
                <a:gd name="T44" fmla="*/ 193 w 223"/>
                <a:gd name="T45" fmla="*/ 406 h 410"/>
                <a:gd name="T46" fmla="*/ 153 w 223"/>
                <a:gd name="T47"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3" h="410">
                  <a:moveTo>
                    <a:pt x="153" y="410"/>
                  </a:moveTo>
                  <a:lnTo>
                    <a:pt x="153" y="410"/>
                  </a:lnTo>
                  <a:cubicBezTo>
                    <a:pt x="133" y="410"/>
                    <a:pt x="116" y="407"/>
                    <a:pt x="102" y="401"/>
                  </a:cubicBezTo>
                  <a:cubicBezTo>
                    <a:pt x="89" y="395"/>
                    <a:pt x="77" y="387"/>
                    <a:pt x="68" y="376"/>
                  </a:cubicBezTo>
                  <a:cubicBezTo>
                    <a:pt x="60" y="365"/>
                    <a:pt x="53" y="352"/>
                    <a:pt x="49" y="337"/>
                  </a:cubicBezTo>
                  <a:cubicBezTo>
                    <a:pt x="45" y="322"/>
                    <a:pt x="43" y="305"/>
                    <a:pt x="43" y="287"/>
                  </a:cubicBezTo>
                  <a:lnTo>
                    <a:pt x="43" y="158"/>
                  </a:lnTo>
                  <a:lnTo>
                    <a:pt x="0" y="158"/>
                  </a:lnTo>
                  <a:lnTo>
                    <a:pt x="0" y="89"/>
                  </a:lnTo>
                  <a:lnTo>
                    <a:pt x="48" y="85"/>
                  </a:lnTo>
                  <a:lnTo>
                    <a:pt x="59" y="0"/>
                  </a:lnTo>
                  <a:lnTo>
                    <a:pt x="137" y="0"/>
                  </a:lnTo>
                  <a:lnTo>
                    <a:pt x="137" y="85"/>
                  </a:lnTo>
                  <a:lnTo>
                    <a:pt x="213" y="85"/>
                  </a:lnTo>
                  <a:lnTo>
                    <a:pt x="213" y="158"/>
                  </a:lnTo>
                  <a:lnTo>
                    <a:pt x="137" y="158"/>
                  </a:lnTo>
                  <a:lnTo>
                    <a:pt x="137" y="286"/>
                  </a:lnTo>
                  <a:cubicBezTo>
                    <a:pt x="137" y="304"/>
                    <a:pt x="141" y="317"/>
                    <a:pt x="148" y="324"/>
                  </a:cubicBezTo>
                  <a:cubicBezTo>
                    <a:pt x="156" y="332"/>
                    <a:pt x="166" y="336"/>
                    <a:pt x="178" y="336"/>
                  </a:cubicBezTo>
                  <a:cubicBezTo>
                    <a:pt x="183" y="336"/>
                    <a:pt x="189" y="336"/>
                    <a:pt x="194" y="334"/>
                  </a:cubicBezTo>
                  <a:cubicBezTo>
                    <a:pt x="199" y="333"/>
                    <a:pt x="204" y="332"/>
                    <a:pt x="208" y="330"/>
                  </a:cubicBezTo>
                  <a:lnTo>
                    <a:pt x="223" y="398"/>
                  </a:lnTo>
                  <a:cubicBezTo>
                    <a:pt x="215" y="401"/>
                    <a:pt x="204" y="403"/>
                    <a:pt x="193" y="406"/>
                  </a:cubicBezTo>
                  <a:cubicBezTo>
                    <a:pt x="181" y="409"/>
                    <a:pt x="168" y="410"/>
                    <a:pt x="153" y="41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61" name="Freeform 48"/>
            <p:cNvSpPr>
              <a:spLocks noEditPoints="1"/>
            </p:cNvSpPr>
            <p:nvPr userDrawn="1"/>
          </p:nvSpPr>
          <p:spPr bwMode="auto">
            <a:xfrm>
              <a:off x="5221288" y="3738563"/>
              <a:ext cx="168275" cy="203200"/>
            </a:xfrm>
            <a:custGeom>
              <a:avLst/>
              <a:gdLst>
                <a:gd name="T0" fmla="*/ 127 w 273"/>
                <a:gd name="T1" fmla="*/ 260 h 333"/>
                <a:gd name="T2" fmla="*/ 127 w 273"/>
                <a:gd name="T3" fmla="*/ 260 h 333"/>
                <a:gd name="T4" fmla="*/ 154 w 273"/>
                <a:gd name="T5" fmla="*/ 253 h 333"/>
                <a:gd name="T6" fmla="*/ 179 w 273"/>
                <a:gd name="T7" fmla="*/ 233 h 333"/>
                <a:gd name="T8" fmla="*/ 179 w 273"/>
                <a:gd name="T9" fmla="*/ 177 h 333"/>
                <a:gd name="T10" fmla="*/ 109 w 273"/>
                <a:gd name="T11" fmla="*/ 198 h 333"/>
                <a:gd name="T12" fmla="*/ 90 w 273"/>
                <a:gd name="T13" fmla="*/ 230 h 333"/>
                <a:gd name="T14" fmla="*/ 100 w 273"/>
                <a:gd name="T15" fmla="*/ 253 h 333"/>
                <a:gd name="T16" fmla="*/ 127 w 273"/>
                <a:gd name="T17" fmla="*/ 260 h 333"/>
                <a:gd name="T18" fmla="*/ 95 w 273"/>
                <a:gd name="T19" fmla="*/ 333 h 333"/>
                <a:gd name="T20" fmla="*/ 95 w 273"/>
                <a:gd name="T21" fmla="*/ 333 h 333"/>
                <a:gd name="T22" fmla="*/ 55 w 273"/>
                <a:gd name="T23" fmla="*/ 325 h 333"/>
                <a:gd name="T24" fmla="*/ 26 w 273"/>
                <a:gd name="T25" fmla="*/ 305 h 333"/>
                <a:gd name="T26" fmla="*/ 7 w 273"/>
                <a:gd name="T27" fmla="*/ 275 h 333"/>
                <a:gd name="T28" fmla="*/ 0 w 273"/>
                <a:gd name="T29" fmla="*/ 237 h 333"/>
                <a:gd name="T30" fmla="*/ 42 w 273"/>
                <a:gd name="T31" fmla="*/ 159 h 333"/>
                <a:gd name="T32" fmla="*/ 179 w 273"/>
                <a:gd name="T33" fmla="*/ 121 h 333"/>
                <a:gd name="T34" fmla="*/ 166 w 273"/>
                <a:gd name="T35" fmla="*/ 87 h 333"/>
                <a:gd name="T36" fmla="*/ 129 w 273"/>
                <a:gd name="T37" fmla="*/ 75 h 333"/>
                <a:gd name="T38" fmla="*/ 88 w 273"/>
                <a:gd name="T39" fmla="*/ 83 h 333"/>
                <a:gd name="T40" fmla="*/ 45 w 273"/>
                <a:gd name="T41" fmla="*/ 104 h 333"/>
                <a:gd name="T42" fmla="*/ 11 w 273"/>
                <a:gd name="T43" fmla="*/ 42 h 333"/>
                <a:gd name="T44" fmla="*/ 75 w 273"/>
                <a:gd name="T45" fmla="*/ 12 h 333"/>
                <a:gd name="T46" fmla="*/ 147 w 273"/>
                <a:gd name="T47" fmla="*/ 0 h 333"/>
                <a:gd name="T48" fmla="*/ 240 w 273"/>
                <a:gd name="T49" fmla="*/ 35 h 333"/>
                <a:gd name="T50" fmla="*/ 273 w 273"/>
                <a:gd name="T51" fmla="*/ 143 h 333"/>
                <a:gd name="T52" fmla="*/ 273 w 273"/>
                <a:gd name="T53" fmla="*/ 325 h 333"/>
                <a:gd name="T54" fmla="*/ 196 w 273"/>
                <a:gd name="T55" fmla="*/ 325 h 333"/>
                <a:gd name="T56" fmla="*/ 189 w 273"/>
                <a:gd name="T57" fmla="*/ 293 h 333"/>
                <a:gd name="T58" fmla="*/ 187 w 273"/>
                <a:gd name="T59" fmla="*/ 293 h 333"/>
                <a:gd name="T60" fmla="*/ 144 w 273"/>
                <a:gd name="T61" fmla="*/ 322 h 333"/>
                <a:gd name="T62" fmla="*/ 95 w 273"/>
                <a:gd name="T63"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 h="333">
                  <a:moveTo>
                    <a:pt x="127" y="260"/>
                  </a:moveTo>
                  <a:lnTo>
                    <a:pt x="127" y="260"/>
                  </a:lnTo>
                  <a:cubicBezTo>
                    <a:pt x="137" y="260"/>
                    <a:pt x="147" y="258"/>
                    <a:pt x="154" y="253"/>
                  </a:cubicBezTo>
                  <a:cubicBezTo>
                    <a:pt x="162" y="248"/>
                    <a:pt x="170" y="242"/>
                    <a:pt x="179" y="233"/>
                  </a:cubicBezTo>
                  <a:lnTo>
                    <a:pt x="179" y="177"/>
                  </a:lnTo>
                  <a:cubicBezTo>
                    <a:pt x="145" y="182"/>
                    <a:pt x="122" y="189"/>
                    <a:pt x="109" y="198"/>
                  </a:cubicBezTo>
                  <a:cubicBezTo>
                    <a:pt x="97" y="207"/>
                    <a:pt x="90" y="217"/>
                    <a:pt x="90" y="230"/>
                  </a:cubicBezTo>
                  <a:cubicBezTo>
                    <a:pt x="90" y="240"/>
                    <a:pt x="94" y="248"/>
                    <a:pt x="100" y="253"/>
                  </a:cubicBezTo>
                  <a:cubicBezTo>
                    <a:pt x="107" y="257"/>
                    <a:pt x="116" y="260"/>
                    <a:pt x="127" y="260"/>
                  </a:cubicBezTo>
                  <a:close/>
                  <a:moveTo>
                    <a:pt x="95" y="333"/>
                  </a:moveTo>
                  <a:lnTo>
                    <a:pt x="95" y="333"/>
                  </a:lnTo>
                  <a:cubicBezTo>
                    <a:pt x="80" y="333"/>
                    <a:pt x="67" y="330"/>
                    <a:pt x="55" y="325"/>
                  </a:cubicBezTo>
                  <a:cubicBezTo>
                    <a:pt x="44" y="321"/>
                    <a:pt x="34" y="314"/>
                    <a:pt x="26" y="305"/>
                  </a:cubicBezTo>
                  <a:cubicBezTo>
                    <a:pt x="18" y="296"/>
                    <a:pt x="11" y="286"/>
                    <a:pt x="7" y="275"/>
                  </a:cubicBezTo>
                  <a:cubicBezTo>
                    <a:pt x="2" y="263"/>
                    <a:pt x="0" y="251"/>
                    <a:pt x="0" y="237"/>
                  </a:cubicBezTo>
                  <a:cubicBezTo>
                    <a:pt x="0" y="204"/>
                    <a:pt x="14" y="178"/>
                    <a:pt x="42" y="159"/>
                  </a:cubicBezTo>
                  <a:cubicBezTo>
                    <a:pt x="70" y="140"/>
                    <a:pt x="116" y="127"/>
                    <a:pt x="179" y="121"/>
                  </a:cubicBezTo>
                  <a:cubicBezTo>
                    <a:pt x="178" y="107"/>
                    <a:pt x="174" y="96"/>
                    <a:pt x="166" y="87"/>
                  </a:cubicBezTo>
                  <a:cubicBezTo>
                    <a:pt x="159" y="79"/>
                    <a:pt x="146" y="75"/>
                    <a:pt x="129" y="75"/>
                  </a:cubicBezTo>
                  <a:cubicBezTo>
                    <a:pt x="115" y="75"/>
                    <a:pt x="101" y="77"/>
                    <a:pt x="88" y="83"/>
                  </a:cubicBezTo>
                  <a:cubicBezTo>
                    <a:pt x="75" y="88"/>
                    <a:pt x="60" y="95"/>
                    <a:pt x="45" y="104"/>
                  </a:cubicBezTo>
                  <a:lnTo>
                    <a:pt x="11" y="42"/>
                  </a:lnTo>
                  <a:cubicBezTo>
                    <a:pt x="31" y="29"/>
                    <a:pt x="53" y="19"/>
                    <a:pt x="75" y="12"/>
                  </a:cubicBezTo>
                  <a:cubicBezTo>
                    <a:pt x="98" y="4"/>
                    <a:pt x="121" y="0"/>
                    <a:pt x="147" y="0"/>
                  </a:cubicBezTo>
                  <a:cubicBezTo>
                    <a:pt x="188" y="0"/>
                    <a:pt x="219" y="12"/>
                    <a:pt x="240" y="35"/>
                  </a:cubicBezTo>
                  <a:cubicBezTo>
                    <a:pt x="262" y="58"/>
                    <a:pt x="273" y="94"/>
                    <a:pt x="273" y="143"/>
                  </a:cubicBezTo>
                  <a:lnTo>
                    <a:pt x="273" y="325"/>
                  </a:lnTo>
                  <a:lnTo>
                    <a:pt x="196" y="325"/>
                  </a:lnTo>
                  <a:lnTo>
                    <a:pt x="189" y="293"/>
                  </a:lnTo>
                  <a:lnTo>
                    <a:pt x="187" y="293"/>
                  </a:lnTo>
                  <a:cubicBezTo>
                    <a:pt x="173" y="304"/>
                    <a:pt x="159" y="314"/>
                    <a:pt x="144" y="322"/>
                  </a:cubicBezTo>
                  <a:cubicBezTo>
                    <a:pt x="129" y="329"/>
                    <a:pt x="113" y="333"/>
                    <a:pt x="95"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62" name="Freeform 49"/>
            <p:cNvSpPr>
              <a:spLocks/>
            </p:cNvSpPr>
            <p:nvPr userDrawn="1"/>
          </p:nvSpPr>
          <p:spPr bwMode="auto">
            <a:xfrm>
              <a:off x="5437188" y="3662363"/>
              <a:ext cx="82550" cy="279400"/>
            </a:xfrm>
            <a:custGeom>
              <a:avLst/>
              <a:gdLst>
                <a:gd name="T0" fmla="*/ 86 w 134"/>
                <a:gd name="T1" fmla="*/ 456 h 456"/>
                <a:gd name="T2" fmla="*/ 86 w 134"/>
                <a:gd name="T3" fmla="*/ 456 h 456"/>
                <a:gd name="T4" fmla="*/ 45 w 134"/>
                <a:gd name="T5" fmla="*/ 448 h 456"/>
                <a:gd name="T6" fmla="*/ 19 w 134"/>
                <a:gd name="T7" fmla="*/ 427 h 456"/>
                <a:gd name="T8" fmla="*/ 4 w 134"/>
                <a:gd name="T9" fmla="*/ 393 h 456"/>
                <a:gd name="T10" fmla="*/ 0 w 134"/>
                <a:gd name="T11" fmla="*/ 350 h 456"/>
                <a:gd name="T12" fmla="*/ 0 w 134"/>
                <a:gd name="T13" fmla="*/ 0 h 456"/>
                <a:gd name="T14" fmla="*/ 94 w 134"/>
                <a:gd name="T15" fmla="*/ 0 h 456"/>
                <a:gd name="T16" fmla="*/ 94 w 134"/>
                <a:gd name="T17" fmla="*/ 353 h 456"/>
                <a:gd name="T18" fmla="*/ 100 w 134"/>
                <a:gd name="T19" fmla="*/ 374 h 456"/>
                <a:gd name="T20" fmla="*/ 111 w 134"/>
                <a:gd name="T21" fmla="*/ 380 h 456"/>
                <a:gd name="T22" fmla="*/ 116 w 134"/>
                <a:gd name="T23" fmla="*/ 380 h 456"/>
                <a:gd name="T24" fmla="*/ 122 w 134"/>
                <a:gd name="T25" fmla="*/ 378 h 456"/>
                <a:gd name="T26" fmla="*/ 134 w 134"/>
                <a:gd name="T27" fmla="*/ 448 h 456"/>
                <a:gd name="T28" fmla="*/ 114 w 134"/>
                <a:gd name="T29" fmla="*/ 454 h 456"/>
                <a:gd name="T30" fmla="*/ 86 w 134"/>
                <a:gd name="T31"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456">
                  <a:moveTo>
                    <a:pt x="86" y="456"/>
                  </a:moveTo>
                  <a:lnTo>
                    <a:pt x="86" y="456"/>
                  </a:lnTo>
                  <a:cubicBezTo>
                    <a:pt x="70" y="456"/>
                    <a:pt x="57" y="453"/>
                    <a:pt x="45" y="448"/>
                  </a:cubicBezTo>
                  <a:cubicBezTo>
                    <a:pt x="34" y="443"/>
                    <a:pt x="26" y="436"/>
                    <a:pt x="19" y="427"/>
                  </a:cubicBezTo>
                  <a:cubicBezTo>
                    <a:pt x="12" y="418"/>
                    <a:pt x="7" y="406"/>
                    <a:pt x="4" y="393"/>
                  </a:cubicBezTo>
                  <a:cubicBezTo>
                    <a:pt x="2" y="380"/>
                    <a:pt x="0" y="366"/>
                    <a:pt x="0" y="350"/>
                  </a:cubicBezTo>
                  <a:lnTo>
                    <a:pt x="0" y="0"/>
                  </a:lnTo>
                  <a:lnTo>
                    <a:pt x="94" y="0"/>
                  </a:lnTo>
                  <a:lnTo>
                    <a:pt x="94" y="353"/>
                  </a:lnTo>
                  <a:cubicBezTo>
                    <a:pt x="94" y="363"/>
                    <a:pt x="96" y="370"/>
                    <a:pt x="100" y="374"/>
                  </a:cubicBezTo>
                  <a:cubicBezTo>
                    <a:pt x="103" y="378"/>
                    <a:pt x="107" y="380"/>
                    <a:pt x="111" y="380"/>
                  </a:cubicBezTo>
                  <a:lnTo>
                    <a:pt x="116" y="380"/>
                  </a:lnTo>
                  <a:cubicBezTo>
                    <a:pt x="118" y="380"/>
                    <a:pt x="120" y="379"/>
                    <a:pt x="122" y="378"/>
                  </a:cubicBezTo>
                  <a:lnTo>
                    <a:pt x="134" y="448"/>
                  </a:lnTo>
                  <a:cubicBezTo>
                    <a:pt x="129" y="450"/>
                    <a:pt x="122" y="452"/>
                    <a:pt x="114" y="454"/>
                  </a:cubicBezTo>
                  <a:cubicBezTo>
                    <a:pt x="106" y="455"/>
                    <a:pt x="97" y="456"/>
                    <a:pt x="86" y="456"/>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63" name="Freeform 50"/>
            <p:cNvSpPr>
              <a:spLocks/>
            </p:cNvSpPr>
            <p:nvPr userDrawn="1"/>
          </p:nvSpPr>
          <p:spPr bwMode="auto">
            <a:xfrm>
              <a:off x="5632450" y="3681413"/>
              <a:ext cx="160337" cy="255588"/>
            </a:xfrm>
            <a:custGeom>
              <a:avLst/>
              <a:gdLst>
                <a:gd name="T0" fmla="*/ 0 w 263"/>
                <a:gd name="T1" fmla="*/ 0 h 417"/>
                <a:gd name="T2" fmla="*/ 0 w 263"/>
                <a:gd name="T3" fmla="*/ 0 h 417"/>
                <a:gd name="T4" fmla="*/ 263 w 263"/>
                <a:gd name="T5" fmla="*/ 0 h 417"/>
                <a:gd name="T6" fmla="*/ 263 w 263"/>
                <a:gd name="T7" fmla="*/ 79 h 417"/>
                <a:gd name="T8" fmla="*/ 94 w 263"/>
                <a:gd name="T9" fmla="*/ 79 h 417"/>
                <a:gd name="T10" fmla="*/ 94 w 263"/>
                <a:gd name="T11" fmla="*/ 176 h 417"/>
                <a:gd name="T12" fmla="*/ 238 w 263"/>
                <a:gd name="T13" fmla="*/ 176 h 417"/>
                <a:gd name="T14" fmla="*/ 238 w 263"/>
                <a:gd name="T15" fmla="*/ 255 h 417"/>
                <a:gd name="T16" fmla="*/ 94 w 263"/>
                <a:gd name="T17" fmla="*/ 255 h 417"/>
                <a:gd name="T18" fmla="*/ 94 w 263"/>
                <a:gd name="T19" fmla="*/ 417 h 417"/>
                <a:gd name="T20" fmla="*/ 0 w 263"/>
                <a:gd name="T21" fmla="*/ 417 h 417"/>
                <a:gd name="T22" fmla="*/ 0 w 263"/>
                <a:gd name="T23"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417">
                  <a:moveTo>
                    <a:pt x="0" y="0"/>
                  </a:moveTo>
                  <a:lnTo>
                    <a:pt x="0" y="0"/>
                  </a:lnTo>
                  <a:lnTo>
                    <a:pt x="263" y="0"/>
                  </a:lnTo>
                  <a:lnTo>
                    <a:pt x="263" y="79"/>
                  </a:lnTo>
                  <a:lnTo>
                    <a:pt x="94" y="79"/>
                  </a:lnTo>
                  <a:lnTo>
                    <a:pt x="94" y="176"/>
                  </a:lnTo>
                  <a:lnTo>
                    <a:pt x="238" y="176"/>
                  </a:lnTo>
                  <a:lnTo>
                    <a:pt x="238" y="255"/>
                  </a:lnTo>
                  <a:lnTo>
                    <a:pt x="94" y="255"/>
                  </a:lnTo>
                  <a:lnTo>
                    <a:pt x="94" y="417"/>
                  </a:lnTo>
                  <a:lnTo>
                    <a:pt x="0" y="417"/>
                  </a:lnTo>
                  <a:lnTo>
                    <a:pt x="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64" name="Freeform 51"/>
            <p:cNvSpPr>
              <a:spLocks noEditPoints="1"/>
            </p:cNvSpPr>
            <p:nvPr userDrawn="1"/>
          </p:nvSpPr>
          <p:spPr bwMode="auto">
            <a:xfrm>
              <a:off x="5808663" y="3738563"/>
              <a:ext cx="166687" cy="203200"/>
            </a:xfrm>
            <a:custGeom>
              <a:avLst/>
              <a:gdLst>
                <a:gd name="T0" fmla="*/ 127 w 273"/>
                <a:gd name="T1" fmla="*/ 260 h 333"/>
                <a:gd name="T2" fmla="*/ 127 w 273"/>
                <a:gd name="T3" fmla="*/ 260 h 333"/>
                <a:gd name="T4" fmla="*/ 155 w 273"/>
                <a:gd name="T5" fmla="*/ 253 h 333"/>
                <a:gd name="T6" fmla="*/ 179 w 273"/>
                <a:gd name="T7" fmla="*/ 233 h 333"/>
                <a:gd name="T8" fmla="*/ 179 w 273"/>
                <a:gd name="T9" fmla="*/ 177 h 333"/>
                <a:gd name="T10" fmla="*/ 110 w 273"/>
                <a:gd name="T11" fmla="*/ 198 h 333"/>
                <a:gd name="T12" fmla="*/ 91 w 273"/>
                <a:gd name="T13" fmla="*/ 230 h 333"/>
                <a:gd name="T14" fmla="*/ 101 w 273"/>
                <a:gd name="T15" fmla="*/ 253 h 333"/>
                <a:gd name="T16" fmla="*/ 127 w 273"/>
                <a:gd name="T17" fmla="*/ 260 h 333"/>
                <a:gd name="T18" fmla="*/ 95 w 273"/>
                <a:gd name="T19" fmla="*/ 333 h 333"/>
                <a:gd name="T20" fmla="*/ 95 w 273"/>
                <a:gd name="T21" fmla="*/ 333 h 333"/>
                <a:gd name="T22" fmla="*/ 56 w 273"/>
                <a:gd name="T23" fmla="*/ 325 h 333"/>
                <a:gd name="T24" fmla="*/ 26 w 273"/>
                <a:gd name="T25" fmla="*/ 305 h 333"/>
                <a:gd name="T26" fmla="*/ 7 w 273"/>
                <a:gd name="T27" fmla="*/ 275 h 333"/>
                <a:gd name="T28" fmla="*/ 0 w 273"/>
                <a:gd name="T29" fmla="*/ 237 h 333"/>
                <a:gd name="T30" fmla="*/ 43 w 273"/>
                <a:gd name="T31" fmla="*/ 159 h 333"/>
                <a:gd name="T32" fmla="*/ 179 w 273"/>
                <a:gd name="T33" fmla="*/ 121 h 333"/>
                <a:gd name="T34" fmla="*/ 166 w 273"/>
                <a:gd name="T35" fmla="*/ 87 h 333"/>
                <a:gd name="T36" fmla="*/ 129 w 273"/>
                <a:gd name="T37" fmla="*/ 75 h 333"/>
                <a:gd name="T38" fmla="*/ 88 w 273"/>
                <a:gd name="T39" fmla="*/ 83 h 333"/>
                <a:gd name="T40" fmla="*/ 45 w 273"/>
                <a:gd name="T41" fmla="*/ 104 h 333"/>
                <a:gd name="T42" fmla="*/ 11 w 273"/>
                <a:gd name="T43" fmla="*/ 42 h 333"/>
                <a:gd name="T44" fmla="*/ 76 w 273"/>
                <a:gd name="T45" fmla="*/ 12 h 333"/>
                <a:gd name="T46" fmla="*/ 147 w 273"/>
                <a:gd name="T47" fmla="*/ 0 h 333"/>
                <a:gd name="T48" fmla="*/ 241 w 273"/>
                <a:gd name="T49" fmla="*/ 35 h 333"/>
                <a:gd name="T50" fmla="*/ 273 w 273"/>
                <a:gd name="T51" fmla="*/ 143 h 333"/>
                <a:gd name="T52" fmla="*/ 273 w 273"/>
                <a:gd name="T53" fmla="*/ 325 h 333"/>
                <a:gd name="T54" fmla="*/ 196 w 273"/>
                <a:gd name="T55" fmla="*/ 325 h 333"/>
                <a:gd name="T56" fmla="*/ 190 w 273"/>
                <a:gd name="T57" fmla="*/ 293 h 333"/>
                <a:gd name="T58" fmla="*/ 187 w 273"/>
                <a:gd name="T59" fmla="*/ 293 h 333"/>
                <a:gd name="T60" fmla="*/ 144 w 273"/>
                <a:gd name="T61" fmla="*/ 322 h 333"/>
                <a:gd name="T62" fmla="*/ 95 w 273"/>
                <a:gd name="T63"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 h="333">
                  <a:moveTo>
                    <a:pt x="127" y="260"/>
                  </a:moveTo>
                  <a:lnTo>
                    <a:pt x="127" y="260"/>
                  </a:lnTo>
                  <a:cubicBezTo>
                    <a:pt x="138" y="260"/>
                    <a:pt x="147" y="258"/>
                    <a:pt x="155" y="253"/>
                  </a:cubicBezTo>
                  <a:cubicBezTo>
                    <a:pt x="162" y="248"/>
                    <a:pt x="170" y="242"/>
                    <a:pt x="179" y="233"/>
                  </a:cubicBezTo>
                  <a:lnTo>
                    <a:pt x="179" y="177"/>
                  </a:lnTo>
                  <a:cubicBezTo>
                    <a:pt x="146" y="182"/>
                    <a:pt x="123" y="189"/>
                    <a:pt x="110" y="198"/>
                  </a:cubicBezTo>
                  <a:cubicBezTo>
                    <a:pt x="97" y="207"/>
                    <a:pt x="91" y="217"/>
                    <a:pt x="91" y="230"/>
                  </a:cubicBezTo>
                  <a:cubicBezTo>
                    <a:pt x="91" y="240"/>
                    <a:pt x="94" y="248"/>
                    <a:pt x="101" y="253"/>
                  </a:cubicBezTo>
                  <a:cubicBezTo>
                    <a:pt x="107" y="257"/>
                    <a:pt x="116" y="260"/>
                    <a:pt x="127" y="260"/>
                  </a:cubicBezTo>
                  <a:close/>
                  <a:moveTo>
                    <a:pt x="95" y="333"/>
                  </a:moveTo>
                  <a:lnTo>
                    <a:pt x="95" y="333"/>
                  </a:lnTo>
                  <a:cubicBezTo>
                    <a:pt x="81" y="333"/>
                    <a:pt x="67" y="330"/>
                    <a:pt x="56" y="325"/>
                  </a:cubicBezTo>
                  <a:cubicBezTo>
                    <a:pt x="44" y="321"/>
                    <a:pt x="34" y="314"/>
                    <a:pt x="26" y="305"/>
                  </a:cubicBezTo>
                  <a:cubicBezTo>
                    <a:pt x="18" y="296"/>
                    <a:pt x="12" y="286"/>
                    <a:pt x="7" y="275"/>
                  </a:cubicBezTo>
                  <a:cubicBezTo>
                    <a:pt x="3" y="263"/>
                    <a:pt x="0" y="251"/>
                    <a:pt x="0" y="237"/>
                  </a:cubicBezTo>
                  <a:cubicBezTo>
                    <a:pt x="0" y="204"/>
                    <a:pt x="14" y="178"/>
                    <a:pt x="43" y="159"/>
                  </a:cubicBezTo>
                  <a:cubicBezTo>
                    <a:pt x="71" y="140"/>
                    <a:pt x="116" y="127"/>
                    <a:pt x="179" y="121"/>
                  </a:cubicBezTo>
                  <a:cubicBezTo>
                    <a:pt x="178" y="107"/>
                    <a:pt x="174" y="96"/>
                    <a:pt x="166" y="87"/>
                  </a:cubicBezTo>
                  <a:cubicBezTo>
                    <a:pt x="159" y="79"/>
                    <a:pt x="146" y="75"/>
                    <a:pt x="129" y="75"/>
                  </a:cubicBezTo>
                  <a:cubicBezTo>
                    <a:pt x="115" y="75"/>
                    <a:pt x="102" y="77"/>
                    <a:pt x="88" y="83"/>
                  </a:cubicBezTo>
                  <a:cubicBezTo>
                    <a:pt x="75" y="88"/>
                    <a:pt x="61" y="95"/>
                    <a:pt x="45" y="104"/>
                  </a:cubicBezTo>
                  <a:lnTo>
                    <a:pt x="11" y="42"/>
                  </a:lnTo>
                  <a:cubicBezTo>
                    <a:pt x="32" y="29"/>
                    <a:pt x="53" y="19"/>
                    <a:pt x="76" y="12"/>
                  </a:cubicBezTo>
                  <a:cubicBezTo>
                    <a:pt x="98" y="4"/>
                    <a:pt x="122" y="0"/>
                    <a:pt x="147" y="0"/>
                  </a:cubicBezTo>
                  <a:cubicBezTo>
                    <a:pt x="188" y="0"/>
                    <a:pt x="219" y="12"/>
                    <a:pt x="241" y="35"/>
                  </a:cubicBezTo>
                  <a:cubicBezTo>
                    <a:pt x="262" y="58"/>
                    <a:pt x="273" y="94"/>
                    <a:pt x="273" y="143"/>
                  </a:cubicBezTo>
                  <a:lnTo>
                    <a:pt x="273" y="325"/>
                  </a:lnTo>
                  <a:lnTo>
                    <a:pt x="196" y="325"/>
                  </a:lnTo>
                  <a:lnTo>
                    <a:pt x="190" y="293"/>
                  </a:lnTo>
                  <a:lnTo>
                    <a:pt x="187" y="293"/>
                  </a:lnTo>
                  <a:cubicBezTo>
                    <a:pt x="174" y="304"/>
                    <a:pt x="159" y="314"/>
                    <a:pt x="144" y="322"/>
                  </a:cubicBezTo>
                  <a:cubicBezTo>
                    <a:pt x="129" y="329"/>
                    <a:pt x="113" y="333"/>
                    <a:pt x="95"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65" name="Freeform 52"/>
            <p:cNvSpPr>
              <a:spLocks noEditPoints="1"/>
            </p:cNvSpPr>
            <p:nvPr userDrawn="1"/>
          </p:nvSpPr>
          <p:spPr bwMode="auto">
            <a:xfrm>
              <a:off x="6024563" y="3662363"/>
              <a:ext cx="184150" cy="279400"/>
            </a:xfrm>
            <a:custGeom>
              <a:avLst/>
              <a:gdLst>
                <a:gd name="T0" fmla="*/ 145 w 301"/>
                <a:gd name="T1" fmla="*/ 379 h 456"/>
                <a:gd name="T2" fmla="*/ 145 w 301"/>
                <a:gd name="T3" fmla="*/ 379 h 456"/>
                <a:gd name="T4" fmla="*/ 187 w 301"/>
                <a:gd name="T5" fmla="*/ 357 h 456"/>
                <a:gd name="T6" fmla="*/ 204 w 301"/>
                <a:gd name="T7" fmla="*/ 286 h 456"/>
                <a:gd name="T8" fmla="*/ 149 w 301"/>
                <a:gd name="T9" fmla="*/ 200 h 456"/>
                <a:gd name="T10" fmla="*/ 94 w 301"/>
                <a:gd name="T11" fmla="*/ 229 h 456"/>
                <a:gd name="T12" fmla="*/ 94 w 301"/>
                <a:gd name="T13" fmla="*/ 359 h 456"/>
                <a:gd name="T14" fmla="*/ 120 w 301"/>
                <a:gd name="T15" fmla="*/ 375 h 456"/>
                <a:gd name="T16" fmla="*/ 145 w 301"/>
                <a:gd name="T17" fmla="*/ 379 h 456"/>
                <a:gd name="T18" fmla="*/ 167 w 301"/>
                <a:gd name="T19" fmla="*/ 456 h 456"/>
                <a:gd name="T20" fmla="*/ 167 w 301"/>
                <a:gd name="T21" fmla="*/ 456 h 456"/>
                <a:gd name="T22" fmla="*/ 124 w 301"/>
                <a:gd name="T23" fmla="*/ 445 h 456"/>
                <a:gd name="T24" fmla="*/ 84 w 301"/>
                <a:gd name="T25" fmla="*/ 414 h 456"/>
                <a:gd name="T26" fmla="*/ 82 w 301"/>
                <a:gd name="T27" fmla="*/ 414 h 456"/>
                <a:gd name="T28" fmla="*/ 74 w 301"/>
                <a:gd name="T29" fmla="*/ 448 h 456"/>
                <a:gd name="T30" fmla="*/ 0 w 301"/>
                <a:gd name="T31" fmla="*/ 448 h 456"/>
                <a:gd name="T32" fmla="*/ 0 w 301"/>
                <a:gd name="T33" fmla="*/ 0 h 456"/>
                <a:gd name="T34" fmla="*/ 94 w 301"/>
                <a:gd name="T35" fmla="*/ 0 h 456"/>
                <a:gd name="T36" fmla="*/ 94 w 301"/>
                <a:gd name="T37" fmla="*/ 110 h 456"/>
                <a:gd name="T38" fmla="*/ 92 w 301"/>
                <a:gd name="T39" fmla="*/ 158 h 456"/>
                <a:gd name="T40" fmla="*/ 132 w 301"/>
                <a:gd name="T41" fmla="*/ 132 h 456"/>
                <a:gd name="T42" fmla="*/ 176 w 301"/>
                <a:gd name="T43" fmla="*/ 123 h 456"/>
                <a:gd name="T44" fmla="*/ 228 w 301"/>
                <a:gd name="T45" fmla="*/ 135 h 456"/>
                <a:gd name="T46" fmla="*/ 267 w 301"/>
                <a:gd name="T47" fmla="*/ 167 h 456"/>
                <a:gd name="T48" fmla="*/ 292 w 301"/>
                <a:gd name="T49" fmla="*/ 217 h 456"/>
                <a:gd name="T50" fmla="*/ 301 w 301"/>
                <a:gd name="T51" fmla="*/ 284 h 456"/>
                <a:gd name="T52" fmla="*/ 289 w 301"/>
                <a:gd name="T53" fmla="*/ 357 h 456"/>
                <a:gd name="T54" fmla="*/ 259 w 301"/>
                <a:gd name="T55" fmla="*/ 411 h 456"/>
                <a:gd name="T56" fmla="*/ 216 w 301"/>
                <a:gd name="T57" fmla="*/ 444 h 456"/>
                <a:gd name="T58" fmla="*/ 167 w 301"/>
                <a:gd name="T59"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1" h="456">
                  <a:moveTo>
                    <a:pt x="145" y="379"/>
                  </a:moveTo>
                  <a:lnTo>
                    <a:pt x="145" y="379"/>
                  </a:lnTo>
                  <a:cubicBezTo>
                    <a:pt x="161" y="379"/>
                    <a:pt x="175" y="372"/>
                    <a:pt x="187" y="357"/>
                  </a:cubicBezTo>
                  <a:cubicBezTo>
                    <a:pt x="198" y="342"/>
                    <a:pt x="204" y="318"/>
                    <a:pt x="204" y="286"/>
                  </a:cubicBezTo>
                  <a:cubicBezTo>
                    <a:pt x="204" y="228"/>
                    <a:pt x="186" y="200"/>
                    <a:pt x="149" y="200"/>
                  </a:cubicBezTo>
                  <a:cubicBezTo>
                    <a:pt x="130" y="200"/>
                    <a:pt x="112" y="209"/>
                    <a:pt x="94" y="229"/>
                  </a:cubicBezTo>
                  <a:lnTo>
                    <a:pt x="94" y="359"/>
                  </a:lnTo>
                  <a:cubicBezTo>
                    <a:pt x="103" y="366"/>
                    <a:pt x="111" y="372"/>
                    <a:pt x="120" y="375"/>
                  </a:cubicBezTo>
                  <a:cubicBezTo>
                    <a:pt x="129" y="378"/>
                    <a:pt x="137" y="379"/>
                    <a:pt x="145" y="379"/>
                  </a:cubicBezTo>
                  <a:close/>
                  <a:moveTo>
                    <a:pt x="167" y="456"/>
                  </a:moveTo>
                  <a:lnTo>
                    <a:pt x="167" y="456"/>
                  </a:lnTo>
                  <a:cubicBezTo>
                    <a:pt x="153" y="456"/>
                    <a:pt x="138" y="452"/>
                    <a:pt x="124" y="445"/>
                  </a:cubicBezTo>
                  <a:cubicBezTo>
                    <a:pt x="110" y="438"/>
                    <a:pt x="97" y="428"/>
                    <a:pt x="84" y="414"/>
                  </a:cubicBezTo>
                  <a:lnTo>
                    <a:pt x="82" y="414"/>
                  </a:lnTo>
                  <a:lnTo>
                    <a:pt x="74" y="448"/>
                  </a:lnTo>
                  <a:lnTo>
                    <a:pt x="0" y="448"/>
                  </a:lnTo>
                  <a:lnTo>
                    <a:pt x="0" y="0"/>
                  </a:lnTo>
                  <a:lnTo>
                    <a:pt x="94" y="0"/>
                  </a:lnTo>
                  <a:lnTo>
                    <a:pt x="94" y="110"/>
                  </a:lnTo>
                  <a:lnTo>
                    <a:pt x="92" y="158"/>
                  </a:lnTo>
                  <a:cubicBezTo>
                    <a:pt x="104" y="147"/>
                    <a:pt x="118" y="139"/>
                    <a:pt x="132" y="132"/>
                  </a:cubicBezTo>
                  <a:cubicBezTo>
                    <a:pt x="146" y="126"/>
                    <a:pt x="161" y="123"/>
                    <a:pt x="176" y="123"/>
                  </a:cubicBezTo>
                  <a:cubicBezTo>
                    <a:pt x="195" y="123"/>
                    <a:pt x="212" y="127"/>
                    <a:pt x="228" y="135"/>
                  </a:cubicBezTo>
                  <a:cubicBezTo>
                    <a:pt x="243" y="142"/>
                    <a:pt x="256" y="153"/>
                    <a:pt x="267" y="167"/>
                  </a:cubicBezTo>
                  <a:cubicBezTo>
                    <a:pt x="278" y="181"/>
                    <a:pt x="286" y="198"/>
                    <a:pt x="292" y="217"/>
                  </a:cubicBezTo>
                  <a:cubicBezTo>
                    <a:pt x="298" y="237"/>
                    <a:pt x="301" y="259"/>
                    <a:pt x="301" y="284"/>
                  </a:cubicBezTo>
                  <a:cubicBezTo>
                    <a:pt x="301" y="311"/>
                    <a:pt x="297" y="335"/>
                    <a:pt x="289" y="357"/>
                  </a:cubicBezTo>
                  <a:cubicBezTo>
                    <a:pt x="282" y="378"/>
                    <a:pt x="272" y="396"/>
                    <a:pt x="259" y="411"/>
                  </a:cubicBezTo>
                  <a:cubicBezTo>
                    <a:pt x="247" y="425"/>
                    <a:pt x="232" y="437"/>
                    <a:pt x="216" y="444"/>
                  </a:cubicBezTo>
                  <a:cubicBezTo>
                    <a:pt x="200" y="452"/>
                    <a:pt x="184" y="456"/>
                    <a:pt x="167" y="456"/>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66" name="Freeform 53"/>
            <p:cNvSpPr>
              <a:spLocks/>
            </p:cNvSpPr>
            <p:nvPr userDrawn="1"/>
          </p:nvSpPr>
          <p:spPr bwMode="auto">
            <a:xfrm>
              <a:off x="6248400" y="3738563"/>
              <a:ext cx="131762" cy="198438"/>
            </a:xfrm>
            <a:custGeom>
              <a:avLst/>
              <a:gdLst>
                <a:gd name="T0" fmla="*/ 0 w 214"/>
                <a:gd name="T1" fmla="*/ 8 h 325"/>
                <a:gd name="T2" fmla="*/ 0 w 214"/>
                <a:gd name="T3" fmla="*/ 8 h 325"/>
                <a:gd name="T4" fmla="*/ 77 w 214"/>
                <a:gd name="T5" fmla="*/ 8 h 325"/>
                <a:gd name="T6" fmla="*/ 83 w 214"/>
                <a:gd name="T7" fmla="*/ 63 h 325"/>
                <a:gd name="T8" fmla="*/ 86 w 214"/>
                <a:gd name="T9" fmla="*/ 63 h 325"/>
                <a:gd name="T10" fmla="*/ 127 w 214"/>
                <a:gd name="T11" fmla="*/ 15 h 325"/>
                <a:gd name="T12" fmla="*/ 176 w 214"/>
                <a:gd name="T13" fmla="*/ 0 h 325"/>
                <a:gd name="T14" fmla="*/ 198 w 214"/>
                <a:gd name="T15" fmla="*/ 2 h 325"/>
                <a:gd name="T16" fmla="*/ 214 w 214"/>
                <a:gd name="T17" fmla="*/ 6 h 325"/>
                <a:gd name="T18" fmla="*/ 198 w 214"/>
                <a:gd name="T19" fmla="*/ 88 h 325"/>
                <a:gd name="T20" fmla="*/ 182 w 214"/>
                <a:gd name="T21" fmla="*/ 84 h 325"/>
                <a:gd name="T22" fmla="*/ 164 w 214"/>
                <a:gd name="T23" fmla="*/ 83 h 325"/>
                <a:gd name="T24" fmla="*/ 126 w 214"/>
                <a:gd name="T25" fmla="*/ 95 h 325"/>
                <a:gd name="T26" fmla="*/ 94 w 214"/>
                <a:gd name="T27" fmla="*/ 141 h 325"/>
                <a:gd name="T28" fmla="*/ 94 w 214"/>
                <a:gd name="T29" fmla="*/ 325 h 325"/>
                <a:gd name="T30" fmla="*/ 0 w 214"/>
                <a:gd name="T31" fmla="*/ 325 h 325"/>
                <a:gd name="T32" fmla="*/ 0 w 214"/>
                <a:gd name="T33" fmla="*/ 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 h="325">
                  <a:moveTo>
                    <a:pt x="0" y="8"/>
                  </a:moveTo>
                  <a:lnTo>
                    <a:pt x="0" y="8"/>
                  </a:lnTo>
                  <a:lnTo>
                    <a:pt x="77" y="8"/>
                  </a:lnTo>
                  <a:lnTo>
                    <a:pt x="83" y="63"/>
                  </a:lnTo>
                  <a:lnTo>
                    <a:pt x="86" y="63"/>
                  </a:lnTo>
                  <a:cubicBezTo>
                    <a:pt x="97" y="42"/>
                    <a:pt x="111" y="26"/>
                    <a:pt x="127" y="15"/>
                  </a:cubicBezTo>
                  <a:cubicBezTo>
                    <a:pt x="144" y="5"/>
                    <a:pt x="160" y="0"/>
                    <a:pt x="176" y="0"/>
                  </a:cubicBezTo>
                  <a:cubicBezTo>
                    <a:pt x="185" y="0"/>
                    <a:pt x="192" y="1"/>
                    <a:pt x="198" y="2"/>
                  </a:cubicBezTo>
                  <a:cubicBezTo>
                    <a:pt x="204" y="3"/>
                    <a:pt x="209" y="4"/>
                    <a:pt x="214" y="6"/>
                  </a:cubicBezTo>
                  <a:lnTo>
                    <a:pt x="198" y="88"/>
                  </a:lnTo>
                  <a:cubicBezTo>
                    <a:pt x="193" y="86"/>
                    <a:pt x="187" y="85"/>
                    <a:pt x="182" y="84"/>
                  </a:cubicBezTo>
                  <a:cubicBezTo>
                    <a:pt x="177" y="83"/>
                    <a:pt x="171" y="83"/>
                    <a:pt x="164" y="83"/>
                  </a:cubicBezTo>
                  <a:cubicBezTo>
                    <a:pt x="152" y="83"/>
                    <a:pt x="139" y="87"/>
                    <a:pt x="126" y="95"/>
                  </a:cubicBezTo>
                  <a:cubicBezTo>
                    <a:pt x="113" y="104"/>
                    <a:pt x="103" y="119"/>
                    <a:pt x="94" y="141"/>
                  </a:cubicBezTo>
                  <a:lnTo>
                    <a:pt x="94" y="325"/>
                  </a:lnTo>
                  <a:lnTo>
                    <a:pt x="0" y="325"/>
                  </a:lnTo>
                  <a:lnTo>
                    <a:pt x="0" y="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67" name="Freeform 54"/>
            <p:cNvSpPr>
              <a:spLocks noEditPoints="1"/>
            </p:cNvSpPr>
            <p:nvPr userDrawn="1"/>
          </p:nvSpPr>
          <p:spPr bwMode="auto">
            <a:xfrm>
              <a:off x="6399213" y="3654425"/>
              <a:ext cx="66675" cy="282575"/>
            </a:xfrm>
            <a:custGeom>
              <a:avLst/>
              <a:gdLst>
                <a:gd name="T0" fmla="*/ 8 w 109"/>
                <a:gd name="T1" fmla="*/ 145 h 462"/>
                <a:gd name="T2" fmla="*/ 8 w 109"/>
                <a:gd name="T3" fmla="*/ 145 h 462"/>
                <a:gd name="T4" fmla="*/ 102 w 109"/>
                <a:gd name="T5" fmla="*/ 145 h 462"/>
                <a:gd name="T6" fmla="*/ 102 w 109"/>
                <a:gd name="T7" fmla="*/ 462 h 462"/>
                <a:gd name="T8" fmla="*/ 8 w 109"/>
                <a:gd name="T9" fmla="*/ 462 h 462"/>
                <a:gd name="T10" fmla="*/ 8 w 109"/>
                <a:gd name="T11" fmla="*/ 145 h 462"/>
                <a:gd name="T12" fmla="*/ 55 w 109"/>
                <a:gd name="T13" fmla="*/ 98 h 462"/>
                <a:gd name="T14" fmla="*/ 55 w 109"/>
                <a:gd name="T15" fmla="*/ 98 h 462"/>
                <a:gd name="T16" fmla="*/ 15 w 109"/>
                <a:gd name="T17" fmla="*/ 84 h 462"/>
                <a:gd name="T18" fmla="*/ 0 w 109"/>
                <a:gd name="T19" fmla="*/ 49 h 462"/>
                <a:gd name="T20" fmla="*/ 15 w 109"/>
                <a:gd name="T21" fmla="*/ 14 h 462"/>
                <a:gd name="T22" fmla="*/ 55 w 109"/>
                <a:gd name="T23" fmla="*/ 0 h 462"/>
                <a:gd name="T24" fmla="*/ 94 w 109"/>
                <a:gd name="T25" fmla="*/ 14 h 462"/>
                <a:gd name="T26" fmla="*/ 109 w 109"/>
                <a:gd name="T27" fmla="*/ 49 h 462"/>
                <a:gd name="T28" fmla="*/ 94 w 109"/>
                <a:gd name="T29" fmla="*/ 84 h 462"/>
                <a:gd name="T30" fmla="*/ 55 w 109"/>
                <a:gd name="T31" fmla="*/ 98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462">
                  <a:moveTo>
                    <a:pt x="8" y="145"/>
                  </a:moveTo>
                  <a:lnTo>
                    <a:pt x="8" y="145"/>
                  </a:lnTo>
                  <a:lnTo>
                    <a:pt x="102" y="145"/>
                  </a:lnTo>
                  <a:lnTo>
                    <a:pt x="102" y="462"/>
                  </a:lnTo>
                  <a:lnTo>
                    <a:pt x="8" y="462"/>
                  </a:lnTo>
                  <a:lnTo>
                    <a:pt x="8" y="145"/>
                  </a:lnTo>
                  <a:close/>
                  <a:moveTo>
                    <a:pt x="55" y="98"/>
                  </a:moveTo>
                  <a:lnTo>
                    <a:pt x="55" y="98"/>
                  </a:lnTo>
                  <a:cubicBezTo>
                    <a:pt x="39" y="98"/>
                    <a:pt x="26" y="93"/>
                    <a:pt x="15" y="84"/>
                  </a:cubicBezTo>
                  <a:cubicBezTo>
                    <a:pt x="5" y="75"/>
                    <a:pt x="0" y="63"/>
                    <a:pt x="0" y="49"/>
                  </a:cubicBezTo>
                  <a:cubicBezTo>
                    <a:pt x="0" y="34"/>
                    <a:pt x="5" y="23"/>
                    <a:pt x="15" y="14"/>
                  </a:cubicBezTo>
                  <a:cubicBezTo>
                    <a:pt x="26" y="5"/>
                    <a:pt x="39" y="0"/>
                    <a:pt x="55" y="0"/>
                  </a:cubicBezTo>
                  <a:cubicBezTo>
                    <a:pt x="71" y="0"/>
                    <a:pt x="84" y="5"/>
                    <a:pt x="94" y="14"/>
                  </a:cubicBezTo>
                  <a:cubicBezTo>
                    <a:pt x="104" y="23"/>
                    <a:pt x="109" y="34"/>
                    <a:pt x="109" y="49"/>
                  </a:cubicBezTo>
                  <a:cubicBezTo>
                    <a:pt x="109" y="63"/>
                    <a:pt x="104" y="75"/>
                    <a:pt x="94" y="84"/>
                  </a:cubicBezTo>
                  <a:cubicBezTo>
                    <a:pt x="84" y="93"/>
                    <a:pt x="71" y="98"/>
                    <a:pt x="55" y="9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68" name="Freeform 55"/>
            <p:cNvSpPr>
              <a:spLocks/>
            </p:cNvSpPr>
            <p:nvPr userDrawn="1"/>
          </p:nvSpPr>
          <p:spPr bwMode="auto">
            <a:xfrm>
              <a:off x="6500813" y="3738563"/>
              <a:ext cx="160337" cy="203200"/>
            </a:xfrm>
            <a:custGeom>
              <a:avLst/>
              <a:gdLst>
                <a:gd name="T0" fmla="*/ 157 w 262"/>
                <a:gd name="T1" fmla="*/ 333 h 333"/>
                <a:gd name="T2" fmla="*/ 157 w 262"/>
                <a:gd name="T3" fmla="*/ 333 h 333"/>
                <a:gd name="T4" fmla="*/ 95 w 262"/>
                <a:gd name="T5" fmla="*/ 322 h 333"/>
                <a:gd name="T6" fmla="*/ 45 w 262"/>
                <a:gd name="T7" fmla="*/ 289 h 333"/>
                <a:gd name="T8" fmla="*/ 12 w 262"/>
                <a:gd name="T9" fmla="*/ 237 h 333"/>
                <a:gd name="T10" fmla="*/ 0 w 262"/>
                <a:gd name="T11" fmla="*/ 166 h 333"/>
                <a:gd name="T12" fmla="*/ 13 w 262"/>
                <a:gd name="T13" fmla="*/ 96 h 333"/>
                <a:gd name="T14" fmla="*/ 49 w 262"/>
                <a:gd name="T15" fmla="*/ 44 h 333"/>
                <a:gd name="T16" fmla="*/ 102 w 262"/>
                <a:gd name="T17" fmla="*/ 11 h 333"/>
                <a:gd name="T18" fmla="*/ 165 w 262"/>
                <a:gd name="T19" fmla="*/ 0 h 333"/>
                <a:gd name="T20" fmla="*/ 217 w 262"/>
                <a:gd name="T21" fmla="*/ 10 h 333"/>
                <a:gd name="T22" fmla="*/ 258 w 262"/>
                <a:gd name="T23" fmla="*/ 34 h 333"/>
                <a:gd name="T24" fmla="*/ 214 w 262"/>
                <a:gd name="T25" fmla="*/ 95 h 333"/>
                <a:gd name="T26" fmla="*/ 171 w 262"/>
                <a:gd name="T27" fmla="*/ 76 h 333"/>
                <a:gd name="T28" fmla="*/ 116 w 262"/>
                <a:gd name="T29" fmla="*/ 101 h 333"/>
                <a:gd name="T30" fmla="*/ 96 w 262"/>
                <a:gd name="T31" fmla="*/ 166 h 333"/>
                <a:gd name="T32" fmla="*/ 117 w 262"/>
                <a:gd name="T33" fmla="*/ 232 h 333"/>
                <a:gd name="T34" fmla="*/ 168 w 262"/>
                <a:gd name="T35" fmla="*/ 257 h 333"/>
                <a:gd name="T36" fmla="*/ 197 w 262"/>
                <a:gd name="T37" fmla="*/ 250 h 333"/>
                <a:gd name="T38" fmla="*/ 224 w 262"/>
                <a:gd name="T39" fmla="*/ 234 h 333"/>
                <a:gd name="T40" fmla="*/ 262 w 262"/>
                <a:gd name="T41" fmla="*/ 295 h 333"/>
                <a:gd name="T42" fmla="*/ 210 w 262"/>
                <a:gd name="T43" fmla="*/ 324 h 333"/>
                <a:gd name="T44" fmla="*/ 157 w 262"/>
                <a:gd name="T45"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333">
                  <a:moveTo>
                    <a:pt x="157" y="333"/>
                  </a:moveTo>
                  <a:lnTo>
                    <a:pt x="157" y="333"/>
                  </a:lnTo>
                  <a:cubicBezTo>
                    <a:pt x="134" y="333"/>
                    <a:pt x="114" y="329"/>
                    <a:pt x="95" y="322"/>
                  </a:cubicBezTo>
                  <a:cubicBezTo>
                    <a:pt x="76" y="314"/>
                    <a:pt x="59" y="303"/>
                    <a:pt x="45" y="289"/>
                  </a:cubicBezTo>
                  <a:cubicBezTo>
                    <a:pt x="31" y="275"/>
                    <a:pt x="20" y="258"/>
                    <a:pt x="12" y="237"/>
                  </a:cubicBezTo>
                  <a:cubicBezTo>
                    <a:pt x="4" y="216"/>
                    <a:pt x="0" y="193"/>
                    <a:pt x="0" y="166"/>
                  </a:cubicBezTo>
                  <a:cubicBezTo>
                    <a:pt x="0" y="140"/>
                    <a:pt x="4" y="116"/>
                    <a:pt x="13" y="96"/>
                  </a:cubicBezTo>
                  <a:cubicBezTo>
                    <a:pt x="22" y="75"/>
                    <a:pt x="34" y="58"/>
                    <a:pt x="49" y="44"/>
                  </a:cubicBezTo>
                  <a:cubicBezTo>
                    <a:pt x="65" y="29"/>
                    <a:pt x="82" y="19"/>
                    <a:pt x="102" y="11"/>
                  </a:cubicBezTo>
                  <a:cubicBezTo>
                    <a:pt x="122" y="4"/>
                    <a:pt x="143" y="0"/>
                    <a:pt x="165" y="0"/>
                  </a:cubicBezTo>
                  <a:cubicBezTo>
                    <a:pt x="185" y="0"/>
                    <a:pt x="202" y="3"/>
                    <a:pt x="217" y="10"/>
                  </a:cubicBezTo>
                  <a:cubicBezTo>
                    <a:pt x="232" y="16"/>
                    <a:pt x="246" y="24"/>
                    <a:pt x="258" y="34"/>
                  </a:cubicBezTo>
                  <a:lnTo>
                    <a:pt x="214" y="95"/>
                  </a:lnTo>
                  <a:cubicBezTo>
                    <a:pt x="199" y="82"/>
                    <a:pt x="184" y="76"/>
                    <a:pt x="171" y="76"/>
                  </a:cubicBezTo>
                  <a:cubicBezTo>
                    <a:pt x="148" y="76"/>
                    <a:pt x="130" y="84"/>
                    <a:pt x="116" y="101"/>
                  </a:cubicBezTo>
                  <a:cubicBezTo>
                    <a:pt x="103" y="117"/>
                    <a:pt x="96" y="139"/>
                    <a:pt x="96" y="166"/>
                  </a:cubicBezTo>
                  <a:cubicBezTo>
                    <a:pt x="96" y="194"/>
                    <a:pt x="103" y="216"/>
                    <a:pt x="117" y="232"/>
                  </a:cubicBezTo>
                  <a:cubicBezTo>
                    <a:pt x="130" y="249"/>
                    <a:pt x="147" y="257"/>
                    <a:pt x="168" y="257"/>
                  </a:cubicBezTo>
                  <a:cubicBezTo>
                    <a:pt x="178" y="257"/>
                    <a:pt x="188" y="254"/>
                    <a:pt x="197" y="250"/>
                  </a:cubicBezTo>
                  <a:cubicBezTo>
                    <a:pt x="207" y="245"/>
                    <a:pt x="216" y="240"/>
                    <a:pt x="224" y="234"/>
                  </a:cubicBezTo>
                  <a:lnTo>
                    <a:pt x="262" y="295"/>
                  </a:lnTo>
                  <a:cubicBezTo>
                    <a:pt x="246" y="309"/>
                    <a:pt x="229" y="318"/>
                    <a:pt x="210" y="324"/>
                  </a:cubicBezTo>
                  <a:cubicBezTo>
                    <a:pt x="192" y="330"/>
                    <a:pt x="174" y="333"/>
                    <a:pt x="157"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69" name="Freeform 56"/>
            <p:cNvSpPr>
              <a:spLocks noEditPoints="1"/>
            </p:cNvSpPr>
            <p:nvPr userDrawn="1"/>
          </p:nvSpPr>
          <p:spPr bwMode="auto">
            <a:xfrm>
              <a:off x="6681788" y="3738563"/>
              <a:ext cx="168275" cy="203200"/>
            </a:xfrm>
            <a:custGeom>
              <a:avLst/>
              <a:gdLst>
                <a:gd name="T0" fmla="*/ 127 w 273"/>
                <a:gd name="T1" fmla="*/ 260 h 333"/>
                <a:gd name="T2" fmla="*/ 127 w 273"/>
                <a:gd name="T3" fmla="*/ 260 h 333"/>
                <a:gd name="T4" fmla="*/ 154 w 273"/>
                <a:gd name="T5" fmla="*/ 253 h 333"/>
                <a:gd name="T6" fmla="*/ 179 w 273"/>
                <a:gd name="T7" fmla="*/ 233 h 333"/>
                <a:gd name="T8" fmla="*/ 179 w 273"/>
                <a:gd name="T9" fmla="*/ 177 h 333"/>
                <a:gd name="T10" fmla="*/ 110 w 273"/>
                <a:gd name="T11" fmla="*/ 198 h 333"/>
                <a:gd name="T12" fmla="*/ 90 w 273"/>
                <a:gd name="T13" fmla="*/ 230 h 333"/>
                <a:gd name="T14" fmla="*/ 100 w 273"/>
                <a:gd name="T15" fmla="*/ 253 h 333"/>
                <a:gd name="T16" fmla="*/ 127 w 273"/>
                <a:gd name="T17" fmla="*/ 260 h 333"/>
                <a:gd name="T18" fmla="*/ 95 w 273"/>
                <a:gd name="T19" fmla="*/ 333 h 333"/>
                <a:gd name="T20" fmla="*/ 95 w 273"/>
                <a:gd name="T21" fmla="*/ 333 h 333"/>
                <a:gd name="T22" fmla="*/ 56 w 273"/>
                <a:gd name="T23" fmla="*/ 325 h 333"/>
                <a:gd name="T24" fmla="*/ 26 w 273"/>
                <a:gd name="T25" fmla="*/ 305 h 333"/>
                <a:gd name="T26" fmla="*/ 7 w 273"/>
                <a:gd name="T27" fmla="*/ 275 h 333"/>
                <a:gd name="T28" fmla="*/ 0 w 273"/>
                <a:gd name="T29" fmla="*/ 237 h 333"/>
                <a:gd name="T30" fmla="*/ 42 w 273"/>
                <a:gd name="T31" fmla="*/ 159 h 333"/>
                <a:gd name="T32" fmla="*/ 179 w 273"/>
                <a:gd name="T33" fmla="*/ 121 h 333"/>
                <a:gd name="T34" fmla="*/ 166 w 273"/>
                <a:gd name="T35" fmla="*/ 87 h 333"/>
                <a:gd name="T36" fmla="*/ 129 w 273"/>
                <a:gd name="T37" fmla="*/ 75 h 333"/>
                <a:gd name="T38" fmla="*/ 88 w 273"/>
                <a:gd name="T39" fmla="*/ 83 h 333"/>
                <a:gd name="T40" fmla="*/ 45 w 273"/>
                <a:gd name="T41" fmla="*/ 104 h 333"/>
                <a:gd name="T42" fmla="*/ 11 w 273"/>
                <a:gd name="T43" fmla="*/ 42 h 333"/>
                <a:gd name="T44" fmla="*/ 75 w 273"/>
                <a:gd name="T45" fmla="*/ 12 h 333"/>
                <a:gd name="T46" fmla="*/ 147 w 273"/>
                <a:gd name="T47" fmla="*/ 0 h 333"/>
                <a:gd name="T48" fmla="*/ 241 w 273"/>
                <a:gd name="T49" fmla="*/ 35 h 333"/>
                <a:gd name="T50" fmla="*/ 273 w 273"/>
                <a:gd name="T51" fmla="*/ 143 h 333"/>
                <a:gd name="T52" fmla="*/ 273 w 273"/>
                <a:gd name="T53" fmla="*/ 325 h 333"/>
                <a:gd name="T54" fmla="*/ 196 w 273"/>
                <a:gd name="T55" fmla="*/ 325 h 333"/>
                <a:gd name="T56" fmla="*/ 190 w 273"/>
                <a:gd name="T57" fmla="*/ 293 h 333"/>
                <a:gd name="T58" fmla="*/ 187 w 273"/>
                <a:gd name="T59" fmla="*/ 293 h 333"/>
                <a:gd name="T60" fmla="*/ 144 w 273"/>
                <a:gd name="T61" fmla="*/ 322 h 333"/>
                <a:gd name="T62" fmla="*/ 95 w 273"/>
                <a:gd name="T63"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 h="333">
                  <a:moveTo>
                    <a:pt x="127" y="260"/>
                  </a:moveTo>
                  <a:lnTo>
                    <a:pt x="127" y="260"/>
                  </a:lnTo>
                  <a:cubicBezTo>
                    <a:pt x="138" y="260"/>
                    <a:pt x="147" y="258"/>
                    <a:pt x="154" y="253"/>
                  </a:cubicBezTo>
                  <a:cubicBezTo>
                    <a:pt x="162" y="248"/>
                    <a:pt x="170" y="242"/>
                    <a:pt x="179" y="233"/>
                  </a:cubicBezTo>
                  <a:lnTo>
                    <a:pt x="179" y="177"/>
                  </a:lnTo>
                  <a:cubicBezTo>
                    <a:pt x="145" y="182"/>
                    <a:pt x="122" y="189"/>
                    <a:pt x="110" y="198"/>
                  </a:cubicBezTo>
                  <a:cubicBezTo>
                    <a:pt x="97" y="207"/>
                    <a:pt x="90" y="217"/>
                    <a:pt x="90" y="230"/>
                  </a:cubicBezTo>
                  <a:cubicBezTo>
                    <a:pt x="90" y="240"/>
                    <a:pt x="94" y="248"/>
                    <a:pt x="100" y="253"/>
                  </a:cubicBezTo>
                  <a:cubicBezTo>
                    <a:pt x="107" y="257"/>
                    <a:pt x="116" y="260"/>
                    <a:pt x="127" y="260"/>
                  </a:cubicBezTo>
                  <a:close/>
                  <a:moveTo>
                    <a:pt x="95" y="333"/>
                  </a:moveTo>
                  <a:lnTo>
                    <a:pt x="95" y="333"/>
                  </a:lnTo>
                  <a:cubicBezTo>
                    <a:pt x="80" y="333"/>
                    <a:pt x="67" y="330"/>
                    <a:pt x="56" y="325"/>
                  </a:cubicBezTo>
                  <a:cubicBezTo>
                    <a:pt x="44" y="321"/>
                    <a:pt x="34" y="314"/>
                    <a:pt x="26" y="305"/>
                  </a:cubicBezTo>
                  <a:cubicBezTo>
                    <a:pt x="18" y="296"/>
                    <a:pt x="11" y="286"/>
                    <a:pt x="7" y="275"/>
                  </a:cubicBezTo>
                  <a:cubicBezTo>
                    <a:pt x="2" y="263"/>
                    <a:pt x="0" y="251"/>
                    <a:pt x="0" y="237"/>
                  </a:cubicBezTo>
                  <a:cubicBezTo>
                    <a:pt x="0" y="204"/>
                    <a:pt x="14" y="178"/>
                    <a:pt x="42" y="159"/>
                  </a:cubicBezTo>
                  <a:cubicBezTo>
                    <a:pt x="71" y="140"/>
                    <a:pt x="116" y="127"/>
                    <a:pt x="179" y="121"/>
                  </a:cubicBezTo>
                  <a:cubicBezTo>
                    <a:pt x="178" y="107"/>
                    <a:pt x="174" y="96"/>
                    <a:pt x="166" y="87"/>
                  </a:cubicBezTo>
                  <a:cubicBezTo>
                    <a:pt x="159" y="79"/>
                    <a:pt x="146" y="75"/>
                    <a:pt x="129" y="75"/>
                  </a:cubicBezTo>
                  <a:cubicBezTo>
                    <a:pt x="115" y="75"/>
                    <a:pt x="102" y="77"/>
                    <a:pt x="88" y="83"/>
                  </a:cubicBezTo>
                  <a:cubicBezTo>
                    <a:pt x="75" y="88"/>
                    <a:pt x="60" y="95"/>
                    <a:pt x="45" y="104"/>
                  </a:cubicBezTo>
                  <a:lnTo>
                    <a:pt x="11" y="42"/>
                  </a:lnTo>
                  <a:cubicBezTo>
                    <a:pt x="32" y="29"/>
                    <a:pt x="53" y="19"/>
                    <a:pt x="75" y="12"/>
                  </a:cubicBezTo>
                  <a:cubicBezTo>
                    <a:pt x="98" y="4"/>
                    <a:pt x="122" y="0"/>
                    <a:pt x="147" y="0"/>
                  </a:cubicBezTo>
                  <a:cubicBezTo>
                    <a:pt x="188" y="0"/>
                    <a:pt x="219" y="12"/>
                    <a:pt x="241" y="35"/>
                  </a:cubicBezTo>
                  <a:cubicBezTo>
                    <a:pt x="262" y="58"/>
                    <a:pt x="273" y="94"/>
                    <a:pt x="273" y="143"/>
                  </a:cubicBezTo>
                  <a:lnTo>
                    <a:pt x="273" y="325"/>
                  </a:lnTo>
                  <a:lnTo>
                    <a:pt x="196" y="325"/>
                  </a:lnTo>
                  <a:lnTo>
                    <a:pt x="190" y="293"/>
                  </a:lnTo>
                  <a:lnTo>
                    <a:pt x="187" y="293"/>
                  </a:lnTo>
                  <a:cubicBezTo>
                    <a:pt x="173" y="304"/>
                    <a:pt x="159" y="314"/>
                    <a:pt x="144" y="322"/>
                  </a:cubicBezTo>
                  <a:cubicBezTo>
                    <a:pt x="129" y="329"/>
                    <a:pt x="113" y="333"/>
                    <a:pt x="95"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70" name="Freeform 57"/>
            <p:cNvSpPr>
              <a:spLocks/>
            </p:cNvSpPr>
            <p:nvPr userDrawn="1"/>
          </p:nvSpPr>
          <p:spPr bwMode="auto">
            <a:xfrm>
              <a:off x="6872288" y="3690938"/>
              <a:ext cx="136525" cy="250825"/>
            </a:xfrm>
            <a:custGeom>
              <a:avLst/>
              <a:gdLst>
                <a:gd name="T0" fmla="*/ 153 w 223"/>
                <a:gd name="T1" fmla="*/ 410 h 410"/>
                <a:gd name="T2" fmla="*/ 153 w 223"/>
                <a:gd name="T3" fmla="*/ 410 h 410"/>
                <a:gd name="T4" fmla="*/ 103 w 223"/>
                <a:gd name="T5" fmla="*/ 401 h 410"/>
                <a:gd name="T6" fmla="*/ 69 w 223"/>
                <a:gd name="T7" fmla="*/ 376 h 410"/>
                <a:gd name="T8" fmla="*/ 50 w 223"/>
                <a:gd name="T9" fmla="*/ 337 h 410"/>
                <a:gd name="T10" fmla="*/ 43 w 223"/>
                <a:gd name="T11" fmla="*/ 287 h 410"/>
                <a:gd name="T12" fmla="*/ 43 w 223"/>
                <a:gd name="T13" fmla="*/ 158 h 410"/>
                <a:gd name="T14" fmla="*/ 0 w 223"/>
                <a:gd name="T15" fmla="*/ 158 h 410"/>
                <a:gd name="T16" fmla="*/ 0 w 223"/>
                <a:gd name="T17" fmla="*/ 89 h 410"/>
                <a:gd name="T18" fmla="*/ 49 w 223"/>
                <a:gd name="T19" fmla="*/ 85 h 410"/>
                <a:gd name="T20" fmla="*/ 59 w 223"/>
                <a:gd name="T21" fmla="*/ 0 h 410"/>
                <a:gd name="T22" fmla="*/ 138 w 223"/>
                <a:gd name="T23" fmla="*/ 0 h 410"/>
                <a:gd name="T24" fmla="*/ 138 w 223"/>
                <a:gd name="T25" fmla="*/ 85 h 410"/>
                <a:gd name="T26" fmla="*/ 214 w 223"/>
                <a:gd name="T27" fmla="*/ 85 h 410"/>
                <a:gd name="T28" fmla="*/ 214 w 223"/>
                <a:gd name="T29" fmla="*/ 158 h 410"/>
                <a:gd name="T30" fmla="*/ 138 w 223"/>
                <a:gd name="T31" fmla="*/ 158 h 410"/>
                <a:gd name="T32" fmla="*/ 138 w 223"/>
                <a:gd name="T33" fmla="*/ 286 h 410"/>
                <a:gd name="T34" fmla="*/ 149 w 223"/>
                <a:gd name="T35" fmla="*/ 324 h 410"/>
                <a:gd name="T36" fmla="*/ 178 w 223"/>
                <a:gd name="T37" fmla="*/ 336 h 410"/>
                <a:gd name="T38" fmla="*/ 194 w 223"/>
                <a:gd name="T39" fmla="*/ 334 h 410"/>
                <a:gd name="T40" fmla="*/ 209 w 223"/>
                <a:gd name="T41" fmla="*/ 330 h 410"/>
                <a:gd name="T42" fmla="*/ 223 w 223"/>
                <a:gd name="T43" fmla="*/ 398 h 410"/>
                <a:gd name="T44" fmla="*/ 193 w 223"/>
                <a:gd name="T45" fmla="*/ 406 h 410"/>
                <a:gd name="T46" fmla="*/ 153 w 223"/>
                <a:gd name="T47"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3" h="410">
                  <a:moveTo>
                    <a:pt x="153" y="410"/>
                  </a:moveTo>
                  <a:lnTo>
                    <a:pt x="153" y="410"/>
                  </a:lnTo>
                  <a:cubicBezTo>
                    <a:pt x="133" y="410"/>
                    <a:pt x="117" y="407"/>
                    <a:pt x="103" y="401"/>
                  </a:cubicBezTo>
                  <a:cubicBezTo>
                    <a:pt x="89" y="395"/>
                    <a:pt x="77" y="387"/>
                    <a:pt x="69" y="376"/>
                  </a:cubicBezTo>
                  <a:cubicBezTo>
                    <a:pt x="60" y="365"/>
                    <a:pt x="54" y="352"/>
                    <a:pt x="50" y="337"/>
                  </a:cubicBezTo>
                  <a:cubicBezTo>
                    <a:pt x="45" y="322"/>
                    <a:pt x="43" y="305"/>
                    <a:pt x="43" y="287"/>
                  </a:cubicBezTo>
                  <a:lnTo>
                    <a:pt x="43" y="158"/>
                  </a:lnTo>
                  <a:lnTo>
                    <a:pt x="0" y="158"/>
                  </a:lnTo>
                  <a:lnTo>
                    <a:pt x="0" y="89"/>
                  </a:lnTo>
                  <a:lnTo>
                    <a:pt x="49" y="85"/>
                  </a:lnTo>
                  <a:lnTo>
                    <a:pt x="59" y="0"/>
                  </a:lnTo>
                  <a:lnTo>
                    <a:pt x="138" y="0"/>
                  </a:lnTo>
                  <a:lnTo>
                    <a:pt x="138" y="85"/>
                  </a:lnTo>
                  <a:lnTo>
                    <a:pt x="214" y="85"/>
                  </a:lnTo>
                  <a:lnTo>
                    <a:pt x="214" y="158"/>
                  </a:lnTo>
                  <a:lnTo>
                    <a:pt x="138" y="158"/>
                  </a:lnTo>
                  <a:lnTo>
                    <a:pt x="138" y="286"/>
                  </a:lnTo>
                  <a:cubicBezTo>
                    <a:pt x="138" y="304"/>
                    <a:pt x="141" y="317"/>
                    <a:pt x="149" y="324"/>
                  </a:cubicBezTo>
                  <a:cubicBezTo>
                    <a:pt x="156" y="332"/>
                    <a:pt x="166" y="336"/>
                    <a:pt x="178" y="336"/>
                  </a:cubicBezTo>
                  <a:cubicBezTo>
                    <a:pt x="184" y="336"/>
                    <a:pt x="189" y="336"/>
                    <a:pt x="194" y="334"/>
                  </a:cubicBezTo>
                  <a:cubicBezTo>
                    <a:pt x="200" y="333"/>
                    <a:pt x="204" y="332"/>
                    <a:pt x="209" y="330"/>
                  </a:cubicBezTo>
                  <a:lnTo>
                    <a:pt x="223" y="398"/>
                  </a:lnTo>
                  <a:cubicBezTo>
                    <a:pt x="215" y="401"/>
                    <a:pt x="205" y="403"/>
                    <a:pt x="193" y="406"/>
                  </a:cubicBezTo>
                  <a:cubicBezTo>
                    <a:pt x="182" y="409"/>
                    <a:pt x="168" y="410"/>
                    <a:pt x="153" y="41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71" name="Freeform 58"/>
            <p:cNvSpPr>
              <a:spLocks noEditPoints="1"/>
            </p:cNvSpPr>
            <p:nvPr userDrawn="1"/>
          </p:nvSpPr>
          <p:spPr bwMode="auto">
            <a:xfrm>
              <a:off x="7035800" y="3654425"/>
              <a:ext cx="66675" cy="282575"/>
            </a:xfrm>
            <a:custGeom>
              <a:avLst/>
              <a:gdLst>
                <a:gd name="T0" fmla="*/ 8 w 109"/>
                <a:gd name="T1" fmla="*/ 145 h 462"/>
                <a:gd name="T2" fmla="*/ 8 w 109"/>
                <a:gd name="T3" fmla="*/ 145 h 462"/>
                <a:gd name="T4" fmla="*/ 102 w 109"/>
                <a:gd name="T5" fmla="*/ 145 h 462"/>
                <a:gd name="T6" fmla="*/ 102 w 109"/>
                <a:gd name="T7" fmla="*/ 462 h 462"/>
                <a:gd name="T8" fmla="*/ 8 w 109"/>
                <a:gd name="T9" fmla="*/ 462 h 462"/>
                <a:gd name="T10" fmla="*/ 8 w 109"/>
                <a:gd name="T11" fmla="*/ 145 h 462"/>
                <a:gd name="T12" fmla="*/ 55 w 109"/>
                <a:gd name="T13" fmla="*/ 98 h 462"/>
                <a:gd name="T14" fmla="*/ 55 w 109"/>
                <a:gd name="T15" fmla="*/ 98 h 462"/>
                <a:gd name="T16" fmla="*/ 15 w 109"/>
                <a:gd name="T17" fmla="*/ 84 h 462"/>
                <a:gd name="T18" fmla="*/ 0 w 109"/>
                <a:gd name="T19" fmla="*/ 49 h 462"/>
                <a:gd name="T20" fmla="*/ 15 w 109"/>
                <a:gd name="T21" fmla="*/ 14 h 462"/>
                <a:gd name="T22" fmla="*/ 55 w 109"/>
                <a:gd name="T23" fmla="*/ 0 h 462"/>
                <a:gd name="T24" fmla="*/ 94 w 109"/>
                <a:gd name="T25" fmla="*/ 14 h 462"/>
                <a:gd name="T26" fmla="*/ 109 w 109"/>
                <a:gd name="T27" fmla="*/ 49 h 462"/>
                <a:gd name="T28" fmla="*/ 94 w 109"/>
                <a:gd name="T29" fmla="*/ 84 h 462"/>
                <a:gd name="T30" fmla="*/ 55 w 109"/>
                <a:gd name="T31" fmla="*/ 98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462">
                  <a:moveTo>
                    <a:pt x="8" y="145"/>
                  </a:moveTo>
                  <a:lnTo>
                    <a:pt x="8" y="145"/>
                  </a:lnTo>
                  <a:lnTo>
                    <a:pt x="102" y="145"/>
                  </a:lnTo>
                  <a:lnTo>
                    <a:pt x="102" y="462"/>
                  </a:lnTo>
                  <a:lnTo>
                    <a:pt x="8" y="462"/>
                  </a:lnTo>
                  <a:lnTo>
                    <a:pt x="8" y="145"/>
                  </a:lnTo>
                  <a:close/>
                  <a:moveTo>
                    <a:pt x="55" y="98"/>
                  </a:moveTo>
                  <a:lnTo>
                    <a:pt x="55" y="98"/>
                  </a:lnTo>
                  <a:cubicBezTo>
                    <a:pt x="39" y="98"/>
                    <a:pt x="26" y="93"/>
                    <a:pt x="15" y="84"/>
                  </a:cubicBezTo>
                  <a:cubicBezTo>
                    <a:pt x="5" y="75"/>
                    <a:pt x="0" y="63"/>
                    <a:pt x="0" y="49"/>
                  </a:cubicBezTo>
                  <a:cubicBezTo>
                    <a:pt x="0" y="34"/>
                    <a:pt x="5" y="23"/>
                    <a:pt x="15" y="14"/>
                  </a:cubicBezTo>
                  <a:cubicBezTo>
                    <a:pt x="26" y="5"/>
                    <a:pt x="39" y="0"/>
                    <a:pt x="55" y="0"/>
                  </a:cubicBezTo>
                  <a:cubicBezTo>
                    <a:pt x="71" y="0"/>
                    <a:pt x="84" y="5"/>
                    <a:pt x="94" y="14"/>
                  </a:cubicBezTo>
                  <a:cubicBezTo>
                    <a:pt x="104" y="23"/>
                    <a:pt x="109" y="34"/>
                    <a:pt x="109" y="49"/>
                  </a:cubicBezTo>
                  <a:cubicBezTo>
                    <a:pt x="109" y="63"/>
                    <a:pt x="104" y="75"/>
                    <a:pt x="94" y="84"/>
                  </a:cubicBezTo>
                  <a:cubicBezTo>
                    <a:pt x="84" y="93"/>
                    <a:pt x="71" y="98"/>
                    <a:pt x="55" y="9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72" name="Freeform 59"/>
            <p:cNvSpPr>
              <a:spLocks noEditPoints="1"/>
            </p:cNvSpPr>
            <p:nvPr userDrawn="1"/>
          </p:nvSpPr>
          <p:spPr bwMode="auto">
            <a:xfrm>
              <a:off x="7137400" y="3738563"/>
              <a:ext cx="188912" cy="203200"/>
            </a:xfrm>
            <a:custGeom>
              <a:avLst/>
              <a:gdLst>
                <a:gd name="T0" fmla="*/ 155 w 309"/>
                <a:gd name="T1" fmla="*/ 257 h 333"/>
                <a:gd name="T2" fmla="*/ 155 w 309"/>
                <a:gd name="T3" fmla="*/ 257 h 333"/>
                <a:gd name="T4" fmla="*/ 198 w 309"/>
                <a:gd name="T5" fmla="*/ 232 h 333"/>
                <a:gd name="T6" fmla="*/ 213 w 309"/>
                <a:gd name="T7" fmla="*/ 166 h 333"/>
                <a:gd name="T8" fmla="*/ 198 w 309"/>
                <a:gd name="T9" fmla="*/ 101 h 333"/>
                <a:gd name="T10" fmla="*/ 155 w 309"/>
                <a:gd name="T11" fmla="*/ 76 h 333"/>
                <a:gd name="T12" fmla="*/ 111 w 309"/>
                <a:gd name="T13" fmla="*/ 101 h 333"/>
                <a:gd name="T14" fmla="*/ 96 w 309"/>
                <a:gd name="T15" fmla="*/ 166 h 333"/>
                <a:gd name="T16" fmla="*/ 111 w 309"/>
                <a:gd name="T17" fmla="*/ 232 h 333"/>
                <a:gd name="T18" fmla="*/ 155 w 309"/>
                <a:gd name="T19" fmla="*/ 257 h 333"/>
                <a:gd name="T20" fmla="*/ 155 w 309"/>
                <a:gd name="T21" fmla="*/ 333 h 333"/>
                <a:gd name="T22" fmla="*/ 155 w 309"/>
                <a:gd name="T23" fmla="*/ 333 h 333"/>
                <a:gd name="T24" fmla="*/ 96 w 309"/>
                <a:gd name="T25" fmla="*/ 322 h 333"/>
                <a:gd name="T26" fmla="*/ 47 w 309"/>
                <a:gd name="T27" fmla="*/ 289 h 333"/>
                <a:gd name="T28" fmla="*/ 13 w 309"/>
                <a:gd name="T29" fmla="*/ 237 h 333"/>
                <a:gd name="T30" fmla="*/ 0 w 309"/>
                <a:gd name="T31" fmla="*/ 166 h 333"/>
                <a:gd name="T32" fmla="*/ 13 w 309"/>
                <a:gd name="T33" fmla="*/ 96 h 333"/>
                <a:gd name="T34" fmla="*/ 47 w 309"/>
                <a:gd name="T35" fmla="*/ 44 h 333"/>
                <a:gd name="T36" fmla="*/ 96 w 309"/>
                <a:gd name="T37" fmla="*/ 11 h 333"/>
                <a:gd name="T38" fmla="*/ 155 w 309"/>
                <a:gd name="T39" fmla="*/ 0 h 333"/>
                <a:gd name="T40" fmla="*/ 213 w 309"/>
                <a:gd name="T41" fmla="*/ 11 h 333"/>
                <a:gd name="T42" fmla="*/ 262 w 309"/>
                <a:gd name="T43" fmla="*/ 44 h 333"/>
                <a:gd name="T44" fmla="*/ 296 w 309"/>
                <a:gd name="T45" fmla="*/ 96 h 333"/>
                <a:gd name="T46" fmla="*/ 309 w 309"/>
                <a:gd name="T47" fmla="*/ 166 h 333"/>
                <a:gd name="T48" fmla="*/ 296 w 309"/>
                <a:gd name="T49" fmla="*/ 237 h 333"/>
                <a:gd name="T50" fmla="*/ 262 w 309"/>
                <a:gd name="T51" fmla="*/ 289 h 333"/>
                <a:gd name="T52" fmla="*/ 213 w 309"/>
                <a:gd name="T53" fmla="*/ 322 h 333"/>
                <a:gd name="T54" fmla="*/ 155 w 309"/>
                <a:gd name="T55"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9" h="333">
                  <a:moveTo>
                    <a:pt x="155" y="257"/>
                  </a:moveTo>
                  <a:lnTo>
                    <a:pt x="155" y="257"/>
                  </a:lnTo>
                  <a:cubicBezTo>
                    <a:pt x="174" y="257"/>
                    <a:pt x="188" y="249"/>
                    <a:pt x="198" y="232"/>
                  </a:cubicBezTo>
                  <a:cubicBezTo>
                    <a:pt x="208" y="216"/>
                    <a:pt x="213" y="194"/>
                    <a:pt x="213" y="166"/>
                  </a:cubicBezTo>
                  <a:cubicBezTo>
                    <a:pt x="213" y="139"/>
                    <a:pt x="208" y="117"/>
                    <a:pt x="198" y="101"/>
                  </a:cubicBezTo>
                  <a:cubicBezTo>
                    <a:pt x="188" y="84"/>
                    <a:pt x="174" y="76"/>
                    <a:pt x="155" y="76"/>
                  </a:cubicBezTo>
                  <a:cubicBezTo>
                    <a:pt x="135" y="76"/>
                    <a:pt x="120" y="84"/>
                    <a:pt x="111" y="101"/>
                  </a:cubicBezTo>
                  <a:cubicBezTo>
                    <a:pt x="101" y="117"/>
                    <a:pt x="96" y="139"/>
                    <a:pt x="96" y="166"/>
                  </a:cubicBezTo>
                  <a:cubicBezTo>
                    <a:pt x="96" y="194"/>
                    <a:pt x="101" y="216"/>
                    <a:pt x="111" y="232"/>
                  </a:cubicBezTo>
                  <a:cubicBezTo>
                    <a:pt x="120" y="249"/>
                    <a:pt x="135" y="257"/>
                    <a:pt x="155" y="257"/>
                  </a:cubicBezTo>
                  <a:close/>
                  <a:moveTo>
                    <a:pt x="155" y="333"/>
                  </a:moveTo>
                  <a:lnTo>
                    <a:pt x="155" y="333"/>
                  </a:lnTo>
                  <a:cubicBezTo>
                    <a:pt x="135" y="333"/>
                    <a:pt x="115" y="329"/>
                    <a:pt x="96" y="322"/>
                  </a:cubicBezTo>
                  <a:cubicBezTo>
                    <a:pt x="78" y="314"/>
                    <a:pt x="61" y="303"/>
                    <a:pt x="47" y="289"/>
                  </a:cubicBezTo>
                  <a:cubicBezTo>
                    <a:pt x="33" y="275"/>
                    <a:pt x="21" y="258"/>
                    <a:pt x="13" y="237"/>
                  </a:cubicBezTo>
                  <a:cubicBezTo>
                    <a:pt x="4" y="216"/>
                    <a:pt x="0" y="193"/>
                    <a:pt x="0" y="166"/>
                  </a:cubicBezTo>
                  <a:cubicBezTo>
                    <a:pt x="0" y="140"/>
                    <a:pt x="4" y="116"/>
                    <a:pt x="13" y="96"/>
                  </a:cubicBezTo>
                  <a:cubicBezTo>
                    <a:pt x="21" y="75"/>
                    <a:pt x="33" y="58"/>
                    <a:pt x="47" y="44"/>
                  </a:cubicBezTo>
                  <a:cubicBezTo>
                    <a:pt x="61" y="29"/>
                    <a:pt x="78" y="19"/>
                    <a:pt x="96" y="11"/>
                  </a:cubicBezTo>
                  <a:cubicBezTo>
                    <a:pt x="115" y="4"/>
                    <a:pt x="135" y="0"/>
                    <a:pt x="155" y="0"/>
                  </a:cubicBezTo>
                  <a:cubicBezTo>
                    <a:pt x="175" y="0"/>
                    <a:pt x="194" y="4"/>
                    <a:pt x="213" y="11"/>
                  </a:cubicBezTo>
                  <a:cubicBezTo>
                    <a:pt x="231" y="19"/>
                    <a:pt x="248" y="29"/>
                    <a:pt x="262" y="44"/>
                  </a:cubicBezTo>
                  <a:cubicBezTo>
                    <a:pt x="276" y="58"/>
                    <a:pt x="288" y="75"/>
                    <a:pt x="296" y="96"/>
                  </a:cubicBezTo>
                  <a:cubicBezTo>
                    <a:pt x="305" y="116"/>
                    <a:pt x="309" y="140"/>
                    <a:pt x="309" y="166"/>
                  </a:cubicBezTo>
                  <a:cubicBezTo>
                    <a:pt x="309" y="193"/>
                    <a:pt x="305" y="216"/>
                    <a:pt x="296" y="237"/>
                  </a:cubicBezTo>
                  <a:cubicBezTo>
                    <a:pt x="288" y="258"/>
                    <a:pt x="276" y="275"/>
                    <a:pt x="262" y="289"/>
                  </a:cubicBezTo>
                  <a:cubicBezTo>
                    <a:pt x="248" y="303"/>
                    <a:pt x="231" y="314"/>
                    <a:pt x="213" y="322"/>
                  </a:cubicBezTo>
                  <a:cubicBezTo>
                    <a:pt x="194" y="329"/>
                    <a:pt x="175" y="333"/>
                    <a:pt x="155" y="333"/>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73" name="Freeform 60"/>
            <p:cNvSpPr>
              <a:spLocks/>
            </p:cNvSpPr>
            <p:nvPr userDrawn="1"/>
          </p:nvSpPr>
          <p:spPr bwMode="auto">
            <a:xfrm>
              <a:off x="7366000" y="3738563"/>
              <a:ext cx="174625" cy="198438"/>
            </a:xfrm>
            <a:custGeom>
              <a:avLst/>
              <a:gdLst>
                <a:gd name="T0" fmla="*/ 0 w 286"/>
                <a:gd name="T1" fmla="*/ 8 h 325"/>
                <a:gd name="T2" fmla="*/ 0 w 286"/>
                <a:gd name="T3" fmla="*/ 8 h 325"/>
                <a:gd name="T4" fmla="*/ 76 w 286"/>
                <a:gd name="T5" fmla="*/ 8 h 325"/>
                <a:gd name="T6" fmla="*/ 83 w 286"/>
                <a:gd name="T7" fmla="*/ 48 h 325"/>
                <a:gd name="T8" fmla="*/ 85 w 286"/>
                <a:gd name="T9" fmla="*/ 48 h 325"/>
                <a:gd name="T10" fmla="*/ 130 w 286"/>
                <a:gd name="T11" fmla="*/ 14 h 325"/>
                <a:gd name="T12" fmla="*/ 187 w 286"/>
                <a:gd name="T13" fmla="*/ 0 h 325"/>
                <a:gd name="T14" fmla="*/ 262 w 286"/>
                <a:gd name="T15" fmla="*/ 34 h 325"/>
                <a:gd name="T16" fmla="*/ 286 w 286"/>
                <a:gd name="T17" fmla="*/ 128 h 325"/>
                <a:gd name="T18" fmla="*/ 286 w 286"/>
                <a:gd name="T19" fmla="*/ 325 h 325"/>
                <a:gd name="T20" fmla="*/ 192 w 286"/>
                <a:gd name="T21" fmla="*/ 325 h 325"/>
                <a:gd name="T22" fmla="*/ 192 w 286"/>
                <a:gd name="T23" fmla="*/ 140 h 325"/>
                <a:gd name="T24" fmla="*/ 182 w 286"/>
                <a:gd name="T25" fmla="*/ 93 h 325"/>
                <a:gd name="T26" fmla="*/ 153 w 286"/>
                <a:gd name="T27" fmla="*/ 80 h 325"/>
                <a:gd name="T28" fmla="*/ 122 w 286"/>
                <a:gd name="T29" fmla="*/ 88 h 325"/>
                <a:gd name="T30" fmla="*/ 94 w 286"/>
                <a:gd name="T31" fmla="*/ 111 h 325"/>
                <a:gd name="T32" fmla="*/ 94 w 286"/>
                <a:gd name="T33" fmla="*/ 325 h 325"/>
                <a:gd name="T34" fmla="*/ 0 w 286"/>
                <a:gd name="T35" fmla="*/ 325 h 325"/>
                <a:gd name="T36" fmla="*/ 0 w 286"/>
                <a:gd name="T37" fmla="*/ 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6" h="325">
                  <a:moveTo>
                    <a:pt x="0" y="8"/>
                  </a:moveTo>
                  <a:lnTo>
                    <a:pt x="0" y="8"/>
                  </a:lnTo>
                  <a:lnTo>
                    <a:pt x="76" y="8"/>
                  </a:lnTo>
                  <a:lnTo>
                    <a:pt x="83" y="48"/>
                  </a:lnTo>
                  <a:lnTo>
                    <a:pt x="85" y="48"/>
                  </a:lnTo>
                  <a:cubicBezTo>
                    <a:pt x="99" y="35"/>
                    <a:pt x="114" y="24"/>
                    <a:pt x="130" y="14"/>
                  </a:cubicBezTo>
                  <a:cubicBezTo>
                    <a:pt x="146" y="5"/>
                    <a:pt x="165" y="0"/>
                    <a:pt x="187" y="0"/>
                  </a:cubicBezTo>
                  <a:cubicBezTo>
                    <a:pt x="222" y="0"/>
                    <a:pt x="247" y="11"/>
                    <a:pt x="262" y="34"/>
                  </a:cubicBezTo>
                  <a:cubicBezTo>
                    <a:pt x="278" y="57"/>
                    <a:pt x="286" y="88"/>
                    <a:pt x="286" y="128"/>
                  </a:cubicBezTo>
                  <a:lnTo>
                    <a:pt x="286" y="325"/>
                  </a:lnTo>
                  <a:lnTo>
                    <a:pt x="192" y="325"/>
                  </a:lnTo>
                  <a:lnTo>
                    <a:pt x="192" y="140"/>
                  </a:lnTo>
                  <a:cubicBezTo>
                    <a:pt x="192" y="117"/>
                    <a:pt x="189" y="101"/>
                    <a:pt x="182" y="93"/>
                  </a:cubicBezTo>
                  <a:cubicBezTo>
                    <a:pt x="176" y="84"/>
                    <a:pt x="166" y="80"/>
                    <a:pt x="153" y="80"/>
                  </a:cubicBezTo>
                  <a:cubicBezTo>
                    <a:pt x="141" y="80"/>
                    <a:pt x="130" y="83"/>
                    <a:pt x="122" y="88"/>
                  </a:cubicBezTo>
                  <a:cubicBezTo>
                    <a:pt x="113" y="93"/>
                    <a:pt x="104" y="101"/>
                    <a:pt x="94" y="111"/>
                  </a:cubicBezTo>
                  <a:lnTo>
                    <a:pt x="94" y="325"/>
                  </a:lnTo>
                  <a:lnTo>
                    <a:pt x="0" y="325"/>
                  </a:lnTo>
                  <a:lnTo>
                    <a:pt x="0" y="8"/>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grpSp>
    </p:spTree>
    <p:extLst>
      <p:ext uri="{BB962C8B-B14F-4D97-AF65-F5344CB8AC3E}">
        <p14:creationId xmlns:p14="http://schemas.microsoft.com/office/powerpoint/2010/main" val="1667698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ormal title slide">
    <p:bg>
      <p:bgPr>
        <a:solidFill>
          <a:schemeClr val="tx2"/>
        </a:solidFill>
        <a:effectLst/>
      </p:bgPr>
    </p:bg>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22499" y="404814"/>
            <a:ext cx="11136524" cy="720725"/>
          </a:xfrm>
        </p:spPr>
        <p:txBody>
          <a:bodyPr/>
          <a:lstStyle>
            <a:lvl1pPr>
              <a:defRPr baseline="0">
                <a:solidFill>
                  <a:schemeClr val="bg2"/>
                </a:solidFill>
              </a:defRPr>
            </a:lvl1pPr>
          </a:lstStyle>
          <a:p>
            <a:r>
              <a:rPr lang="en-GB" dirty="0"/>
              <a:t>Title (Title in 26pt)</a:t>
            </a:r>
          </a:p>
        </p:txBody>
      </p:sp>
      <p:grpSp>
        <p:nvGrpSpPr>
          <p:cNvPr id="46" name="Gruppieren 32"/>
          <p:cNvGrpSpPr/>
          <p:nvPr userDrawn="1"/>
        </p:nvGrpSpPr>
        <p:grpSpPr>
          <a:xfrm>
            <a:off x="3732560" y="7067551"/>
            <a:ext cx="4725608" cy="224972"/>
            <a:chOff x="2400736" y="7067551"/>
            <a:chExt cx="3544206" cy="224972"/>
          </a:xfrm>
        </p:grpSpPr>
        <p:sp>
          <p:nvSpPr>
            <p:cNvPr id="47" name="Rechteck 46"/>
            <p:cNvSpPr>
              <a:spLocks/>
            </p:cNvSpPr>
            <p:nvPr userDrawn="1"/>
          </p:nvSpPr>
          <p:spPr>
            <a:xfrm rot="16200000">
              <a:off x="3338428" y="7066637"/>
              <a:ext cx="224972" cy="226800"/>
            </a:xfrm>
            <a:prstGeom prst="rect">
              <a:avLst/>
            </a:prstGeom>
            <a:solidFill>
              <a:srgbClr val="492582"/>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9" name="Rechteck 58"/>
            <p:cNvSpPr>
              <a:spLocks/>
            </p:cNvSpPr>
            <p:nvPr userDrawn="1"/>
          </p:nvSpPr>
          <p:spPr>
            <a:xfrm rot="16200000">
              <a:off x="3678791" y="7066637"/>
              <a:ext cx="224972" cy="226800"/>
            </a:xfrm>
            <a:prstGeom prst="rect">
              <a:avLst/>
            </a:prstGeom>
            <a:solidFill>
              <a:srgbClr val="009036"/>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0" name="Rechteck 59"/>
            <p:cNvSpPr>
              <a:spLocks/>
            </p:cNvSpPr>
            <p:nvPr userDrawn="1"/>
          </p:nvSpPr>
          <p:spPr>
            <a:xfrm rot="16200000">
              <a:off x="4359517" y="7066637"/>
              <a:ext cx="224972" cy="226800"/>
            </a:xfrm>
            <a:prstGeom prst="rect">
              <a:avLst/>
            </a:prstGeom>
            <a:solidFill>
              <a:srgbClr val="F0860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1" name="Rechteck 60"/>
            <p:cNvSpPr>
              <a:spLocks/>
            </p:cNvSpPr>
            <p:nvPr userDrawn="1"/>
          </p:nvSpPr>
          <p:spPr>
            <a:xfrm rot="16200000">
              <a:off x="4019154" y="7066637"/>
              <a:ext cx="224972" cy="226800"/>
            </a:xfrm>
            <a:prstGeom prst="rect">
              <a:avLst/>
            </a:prstGeom>
            <a:solidFill>
              <a:srgbClr val="E2001A"/>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2" name="Rechteck 61"/>
            <p:cNvSpPr>
              <a:spLocks/>
            </p:cNvSpPr>
            <p:nvPr userDrawn="1"/>
          </p:nvSpPr>
          <p:spPr>
            <a:xfrm rot="16200000">
              <a:off x="4699881" y="7066637"/>
              <a:ext cx="224972" cy="226800"/>
            </a:xfrm>
            <a:prstGeom prst="rect">
              <a:avLst/>
            </a:prstGeom>
            <a:solidFill>
              <a:srgbClr val="BA007C"/>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3" name="Rechteck 62"/>
            <p:cNvSpPr>
              <a:spLocks/>
            </p:cNvSpPr>
            <p:nvPr userDrawn="1"/>
          </p:nvSpPr>
          <p:spPr>
            <a:xfrm rot="16200000">
              <a:off x="5040244" y="7066637"/>
              <a:ext cx="224972" cy="226800"/>
            </a:xfrm>
            <a:prstGeom prst="rect">
              <a:avLst/>
            </a:prstGeom>
            <a:solidFill>
              <a:srgbClr val="009EE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4" name="Rechteck 63"/>
            <p:cNvSpPr>
              <a:spLocks/>
            </p:cNvSpPr>
            <p:nvPr userDrawn="1"/>
          </p:nvSpPr>
          <p:spPr>
            <a:xfrm rot="16200000">
              <a:off x="5380607" y="7066637"/>
              <a:ext cx="224972" cy="226800"/>
            </a:xfrm>
            <a:prstGeom prst="rect">
              <a:avLst/>
            </a:prstGeom>
            <a:solidFill>
              <a:srgbClr val="172983"/>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5" name="Rechteck 64"/>
            <p:cNvSpPr>
              <a:spLocks/>
            </p:cNvSpPr>
            <p:nvPr userDrawn="1"/>
          </p:nvSpPr>
          <p:spPr>
            <a:xfrm rot="16200000">
              <a:off x="2401650" y="7066637"/>
              <a:ext cx="224972" cy="226800"/>
            </a:xfrm>
            <a:prstGeom prst="rect">
              <a:avLst/>
            </a:prstGeom>
            <a:solidFill>
              <a:schemeClr val="bg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6" name="Rechteck 65"/>
            <p:cNvSpPr>
              <a:spLocks/>
            </p:cNvSpPr>
            <p:nvPr userDrawn="1"/>
          </p:nvSpPr>
          <p:spPr>
            <a:xfrm rot="16200000">
              <a:off x="2742013" y="7066637"/>
              <a:ext cx="224972" cy="226800"/>
            </a:xfrm>
            <a:prstGeom prst="rect">
              <a:avLst/>
            </a:prstGeom>
            <a:solidFill>
              <a:schemeClr val="tx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solidFill>
                  <a:schemeClr val="tx1"/>
                </a:solidFill>
                <a:latin typeface="Univers 55"/>
              </a:endParaRPr>
            </a:p>
          </p:txBody>
        </p:sp>
        <p:sp>
          <p:nvSpPr>
            <p:cNvPr id="67" name="Rechteck 66"/>
            <p:cNvSpPr>
              <a:spLocks/>
            </p:cNvSpPr>
            <p:nvPr userDrawn="1"/>
          </p:nvSpPr>
          <p:spPr>
            <a:xfrm rot="16200000">
              <a:off x="5719056" y="7066637"/>
              <a:ext cx="224972" cy="226800"/>
            </a:xfrm>
            <a:prstGeom prst="rect">
              <a:avLst/>
            </a:prstGeom>
            <a:solidFill>
              <a:srgbClr val="6D0E0F"/>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grpSp>
      <p:sp>
        <p:nvSpPr>
          <p:cNvPr id="34" name="Rectangle 5"/>
          <p:cNvSpPr>
            <a:spLocks noGrp="1" noChangeArrowheads="1"/>
          </p:cNvSpPr>
          <p:nvPr>
            <p:ph type="ftr" sz="quarter" idx="3"/>
          </p:nvPr>
        </p:nvSpPr>
        <p:spPr bwMode="auto">
          <a:xfrm>
            <a:off x="528500" y="6237288"/>
            <a:ext cx="7846581" cy="476250"/>
          </a:xfrm>
          <a:prstGeom prst="rect">
            <a:avLst/>
          </a:prstGeom>
          <a:noFill/>
          <a:ln w="9525">
            <a:noFill/>
            <a:miter lim="800000"/>
            <a:headEnd/>
            <a:tailEnd/>
          </a:ln>
          <a:effectLst/>
        </p:spPr>
        <p:txBody>
          <a:bodyPr vert="horz" wrap="square" lIns="0" tIns="0" rIns="0" bIns="36000" numCol="1" anchor="b" anchorCtr="0" compatLnSpc="1">
            <a:prstTxWarp prst="textNoShape">
              <a:avLst/>
            </a:prstTxWarp>
          </a:bodyPr>
          <a:lstStyle>
            <a:lvl1pPr>
              <a:lnSpc>
                <a:spcPts val="1200"/>
              </a:lnSpc>
              <a:defRPr sz="1000" b="1">
                <a:solidFill>
                  <a:schemeClr val="bg2"/>
                </a:solidFill>
                <a:latin typeface="Arial" pitchFamily="34" charset="0"/>
              </a:defRPr>
            </a:lvl1pPr>
          </a:lstStyle>
          <a:p>
            <a:pPr>
              <a:defRPr/>
            </a:pPr>
            <a:r>
              <a:rPr lang="en-GB" dirty="0" err="1"/>
              <a:t>Gramazio</a:t>
            </a:r>
            <a:r>
              <a:rPr lang="en-GB" dirty="0"/>
              <a:t> Kohler Research</a:t>
            </a:r>
            <a:endParaRPr lang="en-GB" b="0" dirty="0"/>
          </a:p>
          <a:p>
            <a:pPr>
              <a:defRPr/>
            </a:pPr>
            <a:r>
              <a:rPr lang="en-GB" dirty="0"/>
              <a:t>ETH Zurich</a:t>
            </a:r>
            <a:endParaRPr lang="en-GB" b="0" dirty="0"/>
          </a:p>
          <a:p>
            <a:pPr>
              <a:defRPr/>
            </a:pPr>
            <a:endParaRPr lang="en-GB" b="0" dirty="0"/>
          </a:p>
        </p:txBody>
      </p:sp>
      <p:sp>
        <p:nvSpPr>
          <p:cNvPr id="30" name="Textplatzhalter 9"/>
          <p:cNvSpPr>
            <a:spLocks noGrp="1"/>
          </p:cNvSpPr>
          <p:nvPr>
            <p:ph type="body" sz="quarter" idx="12" hasCustomPrompt="1"/>
          </p:nvPr>
        </p:nvSpPr>
        <p:spPr>
          <a:xfrm>
            <a:off x="528500" y="1482358"/>
            <a:ext cx="11130101" cy="4538932"/>
          </a:xfrm>
        </p:spPr>
        <p:txBody>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defRPr>
            </a:lvl1pPr>
          </a:lstStyle>
          <a:p>
            <a:pPr lvl="0"/>
            <a:r>
              <a:rPr lang="en-GB" dirty="0"/>
              <a:t>Speaker (Text in 16pt, Standard)</a:t>
            </a:r>
          </a:p>
          <a:p>
            <a:pPr marL="0" marR="0" lvl="0" indent="0" algn="l" defTabSz="914126" rtl="0" eaLnBrk="1" fontAlgn="base" latinLnBrk="0" hangingPunct="1">
              <a:lnSpc>
                <a:spcPct val="100000"/>
              </a:lnSpc>
              <a:spcBef>
                <a:spcPts val="528"/>
              </a:spcBef>
              <a:spcAft>
                <a:spcPct val="0"/>
              </a:spcAft>
              <a:buClrTx/>
              <a:buSzTx/>
              <a:buFont typeface="Arial" pitchFamily="34" charset="0"/>
              <a:buNone/>
              <a:tabLst/>
              <a:defRPr/>
            </a:pPr>
            <a:r>
              <a:rPr lang="en-GB" dirty="0"/>
              <a:t>Place / Date (Text in 16pt, Standard)</a:t>
            </a:r>
          </a:p>
          <a:p>
            <a:pPr lvl="0"/>
            <a:endParaRPr lang="en-GB" dirty="0"/>
          </a:p>
        </p:txBody>
      </p:sp>
      <p:grpSp>
        <p:nvGrpSpPr>
          <p:cNvPr id="31" name="Gruppieren 30"/>
          <p:cNvGrpSpPr/>
          <p:nvPr userDrawn="1"/>
        </p:nvGrpSpPr>
        <p:grpSpPr>
          <a:xfrm>
            <a:off x="-503567" y="-385093"/>
            <a:ext cx="12162590" cy="7098631"/>
            <a:chOff x="-376644" y="-387428"/>
            <a:chExt cx="9121942" cy="7098631"/>
          </a:xfrm>
        </p:grpSpPr>
        <p:cxnSp>
          <p:nvCxnSpPr>
            <p:cNvPr id="32" name="Gerade Verbindung 31"/>
            <p:cNvCxnSpPr/>
            <p:nvPr/>
          </p:nvCxnSpPr>
          <p:spPr>
            <a:xfrm rot="5400000">
              <a:off x="260990" y="-256540"/>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Gerade Verbindung 32"/>
            <p:cNvCxnSpPr/>
            <p:nvPr/>
          </p:nvCxnSpPr>
          <p:spPr>
            <a:xfrm rot="5400000">
              <a:off x="8613383" y="-256544"/>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Gerade Verbindung 35"/>
            <p:cNvCxnSpPr/>
            <p:nvPr userDrawn="1"/>
          </p:nvCxnSpPr>
          <p:spPr>
            <a:xfrm>
              <a:off x="-376644" y="1757835"/>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Gerade Verbindung 36"/>
            <p:cNvCxnSpPr/>
            <p:nvPr userDrawn="1"/>
          </p:nvCxnSpPr>
          <p:spPr>
            <a:xfrm>
              <a:off x="-367064" y="1108182"/>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Gerade Verbindung 37"/>
            <p:cNvCxnSpPr/>
            <p:nvPr userDrawn="1"/>
          </p:nvCxnSpPr>
          <p:spPr>
            <a:xfrm>
              <a:off x="-354205" y="6019875"/>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9" name="Gerade Verbindung 38"/>
            <p:cNvCxnSpPr/>
            <p:nvPr userDrawn="1"/>
          </p:nvCxnSpPr>
          <p:spPr>
            <a:xfrm>
              <a:off x="-352800" y="6234907"/>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Gerade Verbindung 39"/>
            <p:cNvCxnSpPr/>
            <p:nvPr userDrawn="1"/>
          </p:nvCxnSpPr>
          <p:spPr>
            <a:xfrm>
              <a:off x="-351824" y="6711203"/>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2" name="Gerade Verbindung 41"/>
            <p:cNvCxnSpPr/>
            <p:nvPr/>
          </p:nvCxnSpPr>
          <p:spPr>
            <a:xfrm rot="5400000">
              <a:off x="4387036"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Gerade Verbindung 42"/>
            <p:cNvCxnSpPr/>
            <p:nvPr userDrawn="1"/>
          </p:nvCxnSpPr>
          <p:spPr>
            <a:xfrm>
              <a:off x="-367064" y="401197"/>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4" name="Gerade Verbindung 43"/>
            <p:cNvCxnSpPr/>
            <p:nvPr userDrawn="1"/>
          </p:nvCxnSpPr>
          <p:spPr>
            <a:xfrm rot="5400000">
              <a:off x="659220"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Gerade Verbindung 44"/>
            <p:cNvCxnSpPr/>
            <p:nvPr userDrawn="1"/>
          </p:nvCxnSpPr>
          <p:spPr>
            <a:xfrm rot="5400000">
              <a:off x="4494681"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8" name="Gerade Verbindung 67"/>
            <p:cNvCxnSpPr/>
            <p:nvPr userDrawn="1"/>
          </p:nvCxnSpPr>
          <p:spPr>
            <a:xfrm>
              <a:off x="-376644" y="1477687"/>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nvGrpSpPr>
          <p:cNvPr id="2" name="Gruppieren 1"/>
          <p:cNvGrpSpPr/>
          <p:nvPr userDrawn="1"/>
        </p:nvGrpSpPr>
        <p:grpSpPr>
          <a:xfrm>
            <a:off x="11157220" y="6203950"/>
            <a:ext cx="507868" cy="519112"/>
            <a:chOff x="11160126" y="6203950"/>
            <a:chExt cx="508000" cy="519112"/>
          </a:xfrm>
        </p:grpSpPr>
        <p:sp>
          <p:nvSpPr>
            <p:cNvPr id="4" name="Freeform 5"/>
            <p:cNvSpPr>
              <a:spLocks noEditPoints="1"/>
            </p:cNvSpPr>
            <p:nvPr userDrawn="1"/>
          </p:nvSpPr>
          <p:spPr bwMode="auto">
            <a:xfrm>
              <a:off x="11160126" y="6203950"/>
              <a:ext cx="239713" cy="519112"/>
            </a:xfrm>
            <a:custGeom>
              <a:avLst/>
              <a:gdLst>
                <a:gd name="T0" fmla="*/ 83 w 167"/>
                <a:gd name="T1" fmla="*/ 169 h 356"/>
                <a:gd name="T2" fmla="*/ 83 w 167"/>
                <a:gd name="T3" fmla="*/ 169 h 356"/>
                <a:gd name="T4" fmla="*/ 40 w 167"/>
                <a:gd name="T5" fmla="*/ 126 h 356"/>
                <a:gd name="T6" fmla="*/ 83 w 167"/>
                <a:gd name="T7" fmla="*/ 83 h 356"/>
                <a:gd name="T8" fmla="*/ 126 w 167"/>
                <a:gd name="T9" fmla="*/ 126 h 356"/>
                <a:gd name="T10" fmla="*/ 83 w 167"/>
                <a:gd name="T11" fmla="*/ 169 h 356"/>
                <a:gd name="T12" fmla="*/ 83 w 167"/>
                <a:gd name="T13" fmla="*/ 315 h 356"/>
                <a:gd name="T14" fmla="*/ 83 w 167"/>
                <a:gd name="T15" fmla="*/ 315 h 356"/>
                <a:gd name="T16" fmla="*/ 40 w 167"/>
                <a:gd name="T17" fmla="*/ 272 h 356"/>
                <a:gd name="T18" fmla="*/ 83 w 167"/>
                <a:gd name="T19" fmla="*/ 229 h 356"/>
                <a:gd name="T20" fmla="*/ 126 w 167"/>
                <a:gd name="T21" fmla="*/ 272 h 356"/>
                <a:gd name="T22" fmla="*/ 83 w 167"/>
                <a:gd name="T23" fmla="*/ 315 h 356"/>
                <a:gd name="T24" fmla="*/ 167 w 167"/>
                <a:gd name="T25" fmla="*/ 125 h 356"/>
                <a:gd name="T26" fmla="*/ 167 w 167"/>
                <a:gd name="T27" fmla="*/ 125 h 356"/>
                <a:gd name="T28" fmla="*/ 167 w 167"/>
                <a:gd name="T29" fmla="*/ 0 h 356"/>
                <a:gd name="T30" fmla="*/ 127 w 167"/>
                <a:gd name="T31" fmla="*/ 0 h 356"/>
                <a:gd name="T32" fmla="*/ 127 w 167"/>
                <a:gd name="T33" fmla="*/ 54 h 356"/>
                <a:gd name="T34" fmla="*/ 83 w 167"/>
                <a:gd name="T35" fmla="*/ 42 h 356"/>
                <a:gd name="T36" fmla="*/ 0 w 167"/>
                <a:gd name="T37" fmla="*/ 125 h 356"/>
                <a:gd name="T38" fmla="*/ 43 w 167"/>
                <a:gd name="T39" fmla="*/ 199 h 356"/>
                <a:gd name="T40" fmla="*/ 0 w 167"/>
                <a:gd name="T41" fmla="*/ 272 h 356"/>
                <a:gd name="T42" fmla="*/ 83 w 167"/>
                <a:gd name="T43" fmla="*/ 356 h 356"/>
                <a:gd name="T44" fmla="*/ 127 w 167"/>
                <a:gd name="T45" fmla="*/ 344 h 356"/>
                <a:gd name="T46" fmla="*/ 127 w 167"/>
                <a:gd name="T47" fmla="*/ 356 h 356"/>
                <a:gd name="T48" fmla="*/ 167 w 167"/>
                <a:gd name="T49" fmla="*/ 356 h 356"/>
                <a:gd name="T50" fmla="*/ 167 w 167"/>
                <a:gd name="T51" fmla="*/ 272 h 356"/>
                <a:gd name="T52" fmla="*/ 123 w 167"/>
                <a:gd name="T53" fmla="*/ 199 h 356"/>
                <a:gd name="T54" fmla="*/ 167 w 167"/>
                <a:gd name="T55" fmla="*/ 12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 h="356">
                  <a:moveTo>
                    <a:pt x="83" y="169"/>
                  </a:moveTo>
                  <a:lnTo>
                    <a:pt x="83" y="169"/>
                  </a:lnTo>
                  <a:cubicBezTo>
                    <a:pt x="60" y="169"/>
                    <a:pt x="40" y="149"/>
                    <a:pt x="40" y="126"/>
                  </a:cubicBezTo>
                  <a:cubicBezTo>
                    <a:pt x="40" y="102"/>
                    <a:pt x="60" y="83"/>
                    <a:pt x="83" y="83"/>
                  </a:cubicBezTo>
                  <a:cubicBezTo>
                    <a:pt x="107" y="83"/>
                    <a:pt x="126" y="102"/>
                    <a:pt x="126" y="126"/>
                  </a:cubicBezTo>
                  <a:cubicBezTo>
                    <a:pt x="126" y="149"/>
                    <a:pt x="107" y="169"/>
                    <a:pt x="83" y="169"/>
                  </a:cubicBezTo>
                  <a:close/>
                  <a:moveTo>
                    <a:pt x="83" y="315"/>
                  </a:moveTo>
                  <a:lnTo>
                    <a:pt x="83" y="315"/>
                  </a:lnTo>
                  <a:cubicBezTo>
                    <a:pt x="59" y="315"/>
                    <a:pt x="40" y="296"/>
                    <a:pt x="40" y="272"/>
                  </a:cubicBezTo>
                  <a:cubicBezTo>
                    <a:pt x="40" y="248"/>
                    <a:pt x="59" y="229"/>
                    <a:pt x="83" y="229"/>
                  </a:cubicBezTo>
                  <a:cubicBezTo>
                    <a:pt x="107" y="229"/>
                    <a:pt x="126" y="248"/>
                    <a:pt x="126" y="272"/>
                  </a:cubicBezTo>
                  <a:cubicBezTo>
                    <a:pt x="126" y="296"/>
                    <a:pt x="107" y="315"/>
                    <a:pt x="83" y="315"/>
                  </a:cubicBezTo>
                  <a:close/>
                  <a:moveTo>
                    <a:pt x="167" y="125"/>
                  </a:moveTo>
                  <a:lnTo>
                    <a:pt x="167" y="125"/>
                  </a:lnTo>
                  <a:lnTo>
                    <a:pt x="167" y="0"/>
                  </a:lnTo>
                  <a:lnTo>
                    <a:pt x="127" y="0"/>
                  </a:lnTo>
                  <a:lnTo>
                    <a:pt x="127" y="54"/>
                  </a:lnTo>
                  <a:cubicBezTo>
                    <a:pt x="114" y="46"/>
                    <a:pt x="99" y="42"/>
                    <a:pt x="83" y="42"/>
                  </a:cubicBezTo>
                  <a:cubicBezTo>
                    <a:pt x="37" y="42"/>
                    <a:pt x="0" y="79"/>
                    <a:pt x="0" y="125"/>
                  </a:cubicBezTo>
                  <a:cubicBezTo>
                    <a:pt x="0" y="157"/>
                    <a:pt x="17" y="185"/>
                    <a:pt x="43" y="199"/>
                  </a:cubicBezTo>
                  <a:cubicBezTo>
                    <a:pt x="17" y="213"/>
                    <a:pt x="0" y="241"/>
                    <a:pt x="0" y="272"/>
                  </a:cubicBezTo>
                  <a:cubicBezTo>
                    <a:pt x="0" y="319"/>
                    <a:pt x="37" y="356"/>
                    <a:pt x="83" y="356"/>
                  </a:cubicBezTo>
                  <a:cubicBezTo>
                    <a:pt x="99" y="356"/>
                    <a:pt x="114" y="352"/>
                    <a:pt x="127" y="344"/>
                  </a:cubicBezTo>
                  <a:lnTo>
                    <a:pt x="127" y="356"/>
                  </a:lnTo>
                  <a:lnTo>
                    <a:pt x="167" y="356"/>
                  </a:lnTo>
                  <a:lnTo>
                    <a:pt x="167" y="272"/>
                  </a:lnTo>
                  <a:cubicBezTo>
                    <a:pt x="167" y="241"/>
                    <a:pt x="149" y="213"/>
                    <a:pt x="123" y="199"/>
                  </a:cubicBezTo>
                  <a:cubicBezTo>
                    <a:pt x="149" y="185"/>
                    <a:pt x="167" y="157"/>
                    <a:pt x="167" y="125"/>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5" name="Freeform 6"/>
            <p:cNvSpPr>
              <a:spLocks noEditPoints="1"/>
            </p:cNvSpPr>
            <p:nvPr userDrawn="1"/>
          </p:nvSpPr>
          <p:spPr bwMode="auto">
            <a:xfrm>
              <a:off x="11428413" y="6203950"/>
              <a:ext cx="239713" cy="519112"/>
            </a:xfrm>
            <a:custGeom>
              <a:avLst/>
              <a:gdLst>
                <a:gd name="T0" fmla="*/ 84 w 167"/>
                <a:gd name="T1" fmla="*/ 229 h 356"/>
                <a:gd name="T2" fmla="*/ 84 w 167"/>
                <a:gd name="T3" fmla="*/ 229 h 356"/>
                <a:gd name="T4" fmla="*/ 127 w 167"/>
                <a:gd name="T5" fmla="*/ 272 h 356"/>
                <a:gd name="T6" fmla="*/ 84 w 167"/>
                <a:gd name="T7" fmla="*/ 315 h 356"/>
                <a:gd name="T8" fmla="*/ 41 w 167"/>
                <a:gd name="T9" fmla="*/ 272 h 356"/>
                <a:gd name="T10" fmla="*/ 84 w 167"/>
                <a:gd name="T11" fmla="*/ 229 h 356"/>
                <a:gd name="T12" fmla="*/ 167 w 167"/>
                <a:gd name="T13" fmla="*/ 83 h 356"/>
                <a:gd name="T14" fmla="*/ 167 w 167"/>
                <a:gd name="T15" fmla="*/ 83 h 356"/>
                <a:gd name="T16" fmla="*/ 167 w 167"/>
                <a:gd name="T17" fmla="*/ 83 h 356"/>
                <a:gd name="T18" fmla="*/ 84 w 167"/>
                <a:gd name="T19" fmla="*/ 0 h 356"/>
                <a:gd name="T20" fmla="*/ 0 w 167"/>
                <a:gd name="T21" fmla="*/ 83 h 356"/>
                <a:gd name="T22" fmla="*/ 0 w 167"/>
                <a:gd name="T23" fmla="*/ 272 h 356"/>
                <a:gd name="T24" fmla="*/ 84 w 167"/>
                <a:gd name="T25" fmla="*/ 356 h 356"/>
                <a:gd name="T26" fmla="*/ 167 w 167"/>
                <a:gd name="T27" fmla="*/ 272 h 356"/>
                <a:gd name="T28" fmla="*/ 84 w 167"/>
                <a:gd name="T29" fmla="*/ 189 h 356"/>
                <a:gd name="T30" fmla="*/ 41 w 167"/>
                <a:gd name="T31" fmla="*/ 201 h 356"/>
                <a:gd name="T32" fmla="*/ 41 w 167"/>
                <a:gd name="T33" fmla="*/ 146 h 356"/>
                <a:gd name="T34" fmla="*/ 104 w 167"/>
                <a:gd name="T35" fmla="*/ 146 h 356"/>
                <a:gd name="T36" fmla="*/ 104 w 167"/>
                <a:gd name="T37" fmla="*/ 106 h 356"/>
                <a:gd name="T38" fmla="*/ 41 w 167"/>
                <a:gd name="T39" fmla="*/ 106 h 356"/>
                <a:gd name="T40" fmla="*/ 41 w 167"/>
                <a:gd name="T41" fmla="*/ 83 h 356"/>
                <a:gd name="T42" fmla="*/ 84 w 167"/>
                <a:gd name="T43" fmla="*/ 40 h 356"/>
                <a:gd name="T44" fmla="*/ 127 w 167"/>
                <a:gd name="T45" fmla="*/ 83 h 356"/>
                <a:gd name="T46" fmla="*/ 127 w 167"/>
                <a:gd name="T47" fmla="*/ 83 h 356"/>
                <a:gd name="T48" fmla="*/ 167 w 167"/>
                <a:gd name="T49" fmla="*/ 8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356">
                  <a:moveTo>
                    <a:pt x="84" y="229"/>
                  </a:moveTo>
                  <a:lnTo>
                    <a:pt x="84" y="229"/>
                  </a:lnTo>
                  <a:cubicBezTo>
                    <a:pt x="107" y="229"/>
                    <a:pt x="127" y="248"/>
                    <a:pt x="127" y="272"/>
                  </a:cubicBezTo>
                  <a:cubicBezTo>
                    <a:pt x="127" y="296"/>
                    <a:pt x="107" y="315"/>
                    <a:pt x="84" y="315"/>
                  </a:cubicBezTo>
                  <a:cubicBezTo>
                    <a:pt x="60" y="315"/>
                    <a:pt x="41" y="296"/>
                    <a:pt x="41" y="272"/>
                  </a:cubicBezTo>
                  <a:cubicBezTo>
                    <a:pt x="41" y="248"/>
                    <a:pt x="60" y="229"/>
                    <a:pt x="84" y="229"/>
                  </a:cubicBezTo>
                  <a:close/>
                  <a:moveTo>
                    <a:pt x="167" y="83"/>
                  </a:moveTo>
                  <a:lnTo>
                    <a:pt x="167" y="83"/>
                  </a:lnTo>
                  <a:lnTo>
                    <a:pt x="167" y="83"/>
                  </a:lnTo>
                  <a:cubicBezTo>
                    <a:pt x="167" y="37"/>
                    <a:pt x="130" y="0"/>
                    <a:pt x="84" y="0"/>
                  </a:cubicBezTo>
                  <a:cubicBezTo>
                    <a:pt x="38" y="0"/>
                    <a:pt x="0" y="37"/>
                    <a:pt x="0" y="83"/>
                  </a:cubicBezTo>
                  <a:lnTo>
                    <a:pt x="0" y="272"/>
                  </a:lnTo>
                  <a:cubicBezTo>
                    <a:pt x="0" y="319"/>
                    <a:pt x="37" y="356"/>
                    <a:pt x="84" y="356"/>
                  </a:cubicBezTo>
                  <a:cubicBezTo>
                    <a:pt x="130" y="356"/>
                    <a:pt x="167" y="319"/>
                    <a:pt x="167" y="272"/>
                  </a:cubicBezTo>
                  <a:cubicBezTo>
                    <a:pt x="167" y="226"/>
                    <a:pt x="130" y="189"/>
                    <a:pt x="84" y="189"/>
                  </a:cubicBezTo>
                  <a:cubicBezTo>
                    <a:pt x="68" y="189"/>
                    <a:pt x="53" y="193"/>
                    <a:pt x="41" y="201"/>
                  </a:cubicBezTo>
                  <a:lnTo>
                    <a:pt x="41" y="146"/>
                  </a:lnTo>
                  <a:lnTo>
                    <a:pt x="104" y="146"/>
                  </a:lnTo>
                  <a:lnTo>
                    <a:pt x="104" y="106"/>
                  </a:lnTo>
                  <a:lnTo>
                    <a:pt x="41" y="106"/>
                  </a:lnTo>
                  <a:cubicBezTo>
                    <a:pt x="41" y="106"/>
                    <a:pt x="41" y="83"/>
                    <a:pt x="41" y="83"/>
                  </a:cubicBezTo>
                  <a:cubicBezTo>
                    <a:pt x="41" y="60"/>
                    <a:pt x="60" y="40"/>
                    <a:pt x="84" y="40"/>
                  </a:cubicBezTo>
                  <a:cubicBezTo>
                    <a:pt x="108" y="40"/>
                    <a:pt x="127" y="60"/>
                    <a:pt x="127" y="83"/>
                  </a:cubicBezTo>
                  <a:lnTo>
                    <a:pt x="127" y="83"/>
                  </a:lnTo>
                  <a:lnTo>
                    <a:pt x="167" y="83"/>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grpSp>
      <p:pic>
        <p:nvPicPr>
          <p:cNvPr id="35" name="Picture 34">
            <a:extLst>
              <a:ext uri="{FF2B5EF4-FFF2-40B4-BE49-F238E27FC236}">
                <a16:creationId xmlns:a16="http://schemas.microsoft.com/office/drawing/2014/main" id="{33456F9A-B07B-44E6-A2D9-597D805A0B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9540" y="6306139"/>
            <a:ext cx="1771650" cy="294094"/>
          </a:xfrm>
          <a:prstGeom prst="rect">
            <a:avLst/>
          </a:prstGeom>
        </p:spPr>
      </p:pic>
      <p:pic>
        <p:nvPicPr>
          <p:cNvPr id="41" name="Picture 40" descr="Shape&#10;&#10;Description automatically generated with medium confidence">
            <a:extLst>
              <a:ext uri="{FF2B5EF4-FFF2-40B4-BE49-F238E27FC236}">
                <a16:creationId xmlns:a16="http://schemas.microsoft.com/office/drawing/2014/main" id="{85382F12-8A77-4F7F-A2D5-8A6B32F6FE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7273" y="6058000"/>
            <a:ext cx="1135011" cy="800000"/>
          </a:xfrm>
          <a:prstGeom prst="rect">
            <a:avLst/>
          </a:prstGeom>
        </p:spPr>
      </p:pic>
    </p:spTree>
    <p:extLst>
      <p:ext uri="{BB962C8B-B14F-4D97-AF65-F5344CB8AC3E}">
        <p14:creationId xmlns:p14="http://schemas.microsoft.com/office/powerpoint/2010/main" val="474129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title slide">
    <p:bg>
      <p:bgPr>
        <a:solidFill>
          <a:schemeClr val="tx2"/>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799"/>
          </a:p>
        </p:txBody>
      </p:sp>
      <p:grpSp>
        <p:nvGrpSpPr>
          <p:cNvPr id="56" name="Gruppieren 32"/>
          <p:cNvGrpSpPr/>
          <p:nvPr userDrawn="1"/>
        </p:nvGrpSpPr>
        <p:grpSpPr>
          <a:xfrm>
            <a:off x="3732560" y="7067551"/>
            <a:ext cx="4725608" cy="224972"/>
            <a:chOff x="2400736" y="7067551"/>
            <a:chExt cx="3544206" cy="224972"/>
          </a:xfrm>
        </p:grpSpPr>
        <p:sp>
          <p:nvSpPr>
            <p:cNvPr id="57" name="Rechteck 56"/>
            <p:cNvSpPr>
              <a:spLocks/>
            </p:cNvSpPr>
            <p:nvPr userDrawn="1"/>
          </p:nvSpPr>
          <p:spPr>
            <a:xfrm rot="16200000">
              <a:off x="3338428" y="7066637"/>
              <a:ext cx="224972" cy="226800"/>
            </a:xfrm>
            <a:prstGeom prst="rect">
              <a:avLst/>
            </a:prstGeom>
            <a:solidFill>
              <a:srgbClr val="492582"/>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8" name="Rechteck 57"/>
            <p:cNvSpPr>
              <a:spLocks/>
            </p:cNvSpPr>
            <p:nvPr userDrawn="1"/>
          </p:nvSpPr>
          <p:spPr>
            <a:xfrm rot="16200000">
              <a:off x="3678791" y="7066637"/>
              <a:ext cx="224972" cy="226800"/>
            </a:xfrm>
            <a:prstGeom prst="rect">
              <a:avLst/>
            </a:prstGeom>
            <a:solidFill>
              <a:srgbClr val="009036"/>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59" name="Rechteck 58"/>
            <p:cNvSpPr>
              <a:spLocks/>
            </p:cNvSpPr>
            <p:nvPr userDrawn="1"/>
          </p:nvSpPr>
          <p:spPr>
            <a:xfrm rot="16200000">
              <a:off x="4359517" y="7066637"/>
              <a:ext cx="224972" cy="226800"/>
            </a:xfrm>
            <a:prstGeom prst="rect">
              <a:avLst/>
            </a:prstGeom>
            <a:solidFill>
              <a:srgbClr val="F0860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0" name="Rechteck 59"/>
            <p:cNvSpPr>
              <a:spLocks/>
            </p:cNvSpPr>
            <p:nvPr userDrawn="1"/>
          </p:nvSpPr>
          <p:spPr>
            <a:xfrm rot="16200000">
              <a:off x="4019154" y="7066637"/>
              <a:ext cx="224972" cy="226800"/>
            </a:xfrm>
            <a:prstGeom prst="rect">
              <a:avLst/>
            </a:prstGeom>
            <a:solidFill>
              <a:srgbClr val="E2001A"/>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1" name="Rechteck 60"/>
            <p:cNvSpPr>
              <a:spLocks/>
            </p:cNvSpPr>
            <p:nvPr userDrawn="1"/>
          </p:nvSpPr>
          <p:spPr>
            <a:xfrm rot="16200000">
              <a:off x="4699881" y="7066637"/>
              <a:ext cx="224972" cy="226800"/>
            </a:xfrm>
            <a:prstGeom prst="rect">
              <a:avLst/>
            </a:prstGeom>
            <a:solidFill>
              <a:srgbClr val="BA007C"/>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2" name="Rechteck 61"/>
            <p:cNvSpPr>
              <a:spLocks/>
            </p:cNvSpPr>
            <p:nvPr userDrawn="1"/>
          </p:nvSpPr>
          <p:spPr>
            <a:xfrm rot="16200000">
              <a:off x="5040244" y="7066637"/>
              <a:ext cx="224972" cy="226800"/>
            </a:xfrm>
            <a:prstGeom prst="rect">
              <a:avLst/>
            </a:prstGeom>
            <a:solidFill>
              <a:srgbClr val="009EE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3" name="Rechteck 62"/>
            <p:cNvSpPr>
              <a:spLocks/>
            </p:cNvSpPr>
            <p:nvPr userDrawn="1"/>
          </p:nvSpPr>
          <p:spPr>
            <a:xfrm rot="16200000">
              <a:off x="5380607" y="7066637"/>
              <a:ext cx="224972" cy="226800"/>
            </a:xfrm>
            <a:prstGeom prst="rect">
              <a:avLst/>
            </a:prstGeom>
            <a:solidFill>
              <a:srgbClr val="172983"/>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4" name="Rechteck 63"/>
            <p:cNvSpPr>
              <a:spLocks/>
            </p:cNvSpPr>
            <p:nvPr userDrawn="1"/>
          </p:nvSpPr>
          <p:spPr>
            <a:xfrm rot="16200000">
              <a:off x="2401650" y="7066637"/>
              <a:ext cx="224972" cy="226800"/>
            </a:xfrm>
            <a:prstGeom prst="rect">
              <a:avLst/>
            </a:prstGeom>
            <a:solidFill>
              <a:schemeClr val="bg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65" name="Rechteck 64"/>
            <p:cNvSpPr>
              <a:spLocks/>
            </p:cNvSpPr>
            <p:nvPr userDrawn="1"/>
          </p:nvSpPr>
          <p:spPr>
            <a:xfrm rot="16200000">
              <a:off x="2742013" y="7066637"/>
              <a:ext cx="224972" cy="226800"/>
            </a:xfrm>
            <a:prstGeom prst="rect">
              <a:avLst/>
            </a:prstGeom>
            <a:solidFill>
              <a:schemeClr val="tx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solidFill>
                  <a:schemeClr val="tx1"/>
                </a:solidFill>
                <a:latin typeface="Univers 55"/>
              </a:endParaRPr>
            </a:p>
          </p:txBody>
        </p:sp>
        <p:sp>
          <p:nvSpPr>
            <p:cNvPr id="66" name="Rechteck 65"/>
            <p:cNvSpPr>
              <a:spLocks/>
            </p:cNvSpPr>
            <p:nvPr userDrawn="1"/>
          </p:nvSpPr>
          <p:spPr>
            <a:xfrm rot="16200000">
              <a:off x="5719056" y="7066637"/>
              <a:ext cx="224972" cy="226800"/>
            </a:xfrm>
            <a:prstGeom prst="rect">
              <a:avLst/>
            </a:prstGeom>
            <a:solidFill>
              <a:srgbClr val="6D0E0F"/>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grpSp>
      <p:grpSp>
        <p:nvGrpSpPr>
          <p:cNvPr id="28" name="Gruppieren 27"/>
          <p:cNvGrpSpPr/>
          <p:nvPr userDrawn="1"/>
        </p:nvGrpSpPr>
        <p:grpSpPr>
          <a:xfrm>
            <a:off x="-503567" y="-385093"/>
            <a:ext cx="12162590" cy="7098631"/>
            <a:chOff x="-376644" y="-387428"/>
            <a:chExt cx="9121942" cy="7098631"/>
          </a:xfrm>
        </p:grpSpPr>
        <p:cxnSp>
          <p:nvCxnSpPr>
            <p:cNvPr id="31" name="Gerade Verbindung 30"/>
            <p:cNvCxnSpPr/>
            <p:nvPr/>
          </p:nvCxnSpPr>
          <p:spPr>
            <a:xfrm rot="5400000">
              <a:off x="260990" y="-256540"/>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Gerade Verbindung 31"/>
            <p:cNvCxnSpPr/>
            <p:nvPr/>
          </p:nvCxnSpPr>
          <p:spPr>
            <a:xfrm rot="5400000">
              <a:off x="8613383" y="-256544"/>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Gerade Verbindung 32"/>
            <p:cNvCxnSpPr/>
            <p:nvPr userDrawn="1"/>
          </p:nvCxnSpPr>
          <p:spPr>
            <a:xfrm>
              <a:off x="-376644" y="1757835"/>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a:off x="-367064" y="1108182"/>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5" name="Gerade Verbindung 34"/>
            <p:cNvCxnSpPr/>
            <p:nvPr userDrawn="1"/>
          </p:nvCxnSpPr>
          <p:spPr>
            <a:xfrm>
              <a:off x="-354205" y="6019875"/>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Gerade Verbindung 35"/>
            <p:cNvCxnSpPr/>
            <p:nvPr userDrawn="1"/>
          </p:nvCxnSpPr>
          <p:spPr>
            <a:xfrm>
              <a:off x="-352800" y="6234907"/>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Gerade Verbindung 36"/>
            <p:cNvCxnSpPr/>
            <p:nvPr userDrawn="1"/>
          </p:nvCxnSpPr>
          <p:spPr>
            <a:xfrm>
              <a:off x="-351824" y="6711203"/>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Gerade Verbindung 37"/>
            <p:cNvCxnSpPr/>
            <p:nvPr/>
          </p:nvCxnSpPr>
          <p:spPr>
            <a:xfrm rot="5400000">
              <a:off x="4387036"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Gerade Verbindung 38"/>
            <p:cNvCxnSpPr/>
            <p:nvPr userDrawn="1"/>
          </p:nvCxnSpPr>
          <p:spPr>
            <a:xfrm>
              <a:off x="-367064" y="401197"/>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Gerade Verbindung 39"/>
            <p:cNvCxnSpPr/>
            <p:nvPr userDrawn="1"/>
          </p:nvCxnSpPr>
          <p:spPr>
            <a:xfrm rot="5400000">
              <a:off x="659220"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Gerade Verbindung 41"/>
            <p:cNvCxnSpPr/>
            <p:nvPr userDrawn="1"/>
          </p:nvCxnSpPr>
          <p:spPr>
            <a:xfrm rot="5400000">
              <a:off x="4494681"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5" name="Gerade Verbindung 54"/>
            <p:cNvCxnSpPr/>
            <p:nvPr userDrawn="1"/>
          </p:nvCxnSpPr>
          <p:spPr>
            <a:xfrm>
              <a:off x="-376644" y="1477687"/>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48015" y="6189621"/>
            <a:ext cx="533399" cy="533399"/>
          </a:xfrm>
          <a:prstGeom prst="rect">
            <a:avLst/>
          </a:prstGeom>
          <a:noFill/>
        </p:spPr>
      </p:pic>
      <p:sp>
        <p:nvSpPr>
          <p:cNvPr id="43" name="Rectangle 5"/>
          <p:cNvSpPr>
            <a:spLocks noGrp="1" noChangeArrowheads="1"/>
          </p:cNvSpPr>
          <p:nvPr>
            <p:ph type="ftr" sz="quarter" idx="3"/>
          </p:nvPr>
        </p:nvSpPr>
        <p:spPr bwMode="auto">
          <a:xfrm>
            <a:off x="528500" y="6237288"/>
            <a:ext cx="7846581" cy="476250"/>
          </a:xfrm>
          <a:prstGeom prst="rect">
            <a:avLst/>
          </a:prstGeom>
          <a:noFill/>
          <a:ln w="9525">
            <a:noFill/>
            <a:miter lim="800000"/>
            <a:headEnd/>
            <a:tailEnd/>
          </a:ln>
          <a:effectLst/>
        </p:spPr>
        <p:txBody>
          <a:bodyPr vert="horz" wrap="square" lIns="0" tIns="0" rIns="0" bIns="36000" numCol="1" anchor="b" anchorCtr="0" compatLnSpc="1">
            <a:prstTxWarp prst="textNoShape">
              <a:avLst/>
            </a:prstTxWarp>
          </a:bodyPr>
          <a:lstStyle>
            <a:lvl1pPr>
              <a:lnSpc>
                <a:spcPts val="1200"/>
              </a:lnSpc>
              <a:defRPr sz="1000" b="1">
                <a:solidFill>
                  <a:schemeClr val="bg1"/>
                </a:solidFill>
                <a:latin typeface="Arial" pitchFamily="34" charset="0"/>
              </a:defRPr>
            </a:lvl1pPr>
          </a:lstStyle>
          <a:p>
            <a:pPr>
              <a:defRPr/>
            </a:pPr>
            <a:r>
              <a:rPr lang="en-GB" dirty="0"/>
              <a:t>Gramazio Kohler Research</a:t>
            </a:r>
            <a:endParaRPr lang="en-GB" b="0" dirty="0"/>
          </a:p>
          <a:p>
            <a:pPr>
              <a:defRPr/>
            </a:pPr>
            <a:r>
              <a:rPr lang="en-GB" dirty="0"/>
              <a:t>ETH Zurich</a:t>
            </a:r>
            <a:endParaRPr lang="en-GB" b="0" dirty="0"/>
          </a:p>
          <a:p>
            <a:pPr>
              <a:defRPr/>
            </a:pPr>
            <a:endParaRPr lang="en-GB" b="0" dirty="0"/>
          </a:p>
        </p:txBody>
      </p:sp>
      <p:sp>
        <p:nvSpPr>
          <p:cNvPr id="44" name="Titel 5"/>
          <p:cNvSpPr>
            <a:spLocks noGrp="1"/>
          </p:cNvSpPr>
          <p:nvPr>
            <p:ph type="title" hasCustomPrompt="1"/>
          </p:nvPr>
        </p:nvSpPr>
        <p:spPr>
          <a:xfrm>
            <a:off x="522499" y="404814"/>
            <a:ext cx="11136524" cy="720725"/>
          </a:xfrm>
        </p:spPr>
        <p:txBody>
          <a:bodyPr/>
          <a:lstStyle>
            <a:lvl1pPr>
              <a:defRPr baseline="0">
                <a:solidFill>
                  <a:schemeClr val="bg1"/>
                </a:solidFill>
              </a:defRPr>
            </a:lvl1pPr>
          </a:lstStyle>
          <a:p>
            <a:r>
              <a:rPr lang="en-GB" dirty="0"/>
              <a:t>Title (Title in 26pt)</a:t>
            </a:r>
          </a:p>
        </p:txBody>
      </p:sp>
      <p:sp>
        <p:nvSpPr>
          <p:cNvPr id="45" name="Textplatzhalter 9"/>
          <p:cNvSpPr>
            <a:spLocks noGrp="1"/>
          </p:cNvSpPr>
          <p:nvPr>
            <p:ph type="body" sz="quarter" idx="12" hasCustomPrompt="1"/>
          </p:nvPr>
        </p:nvSpPr>
        <p:spPr>
          <a:xfrm>
            <a:off x="528500" y="1482358"/>
            <a:ext cx="11130101" cy="4538932"/>
          </a:xfrm>
        </p:spPr>
        <p:txBody>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1"/>
                </a:solidFill>
              </a:defRPr>
            </a:lvl1pPr>
          </a:lstStyle>
          <a:p>
            <a:pPr lvl="0"/>
            <a:r>
              <a:rPr lang="en-GB" dirty="0"/>
              <a:t>Speaker (Text in 16pt, Standard)</a:t>
            </a:r>
          </a:p>
          <a:p>
            <a:pPr marL="0" marR="0" lvl="0" indent="0" algn="l" defTabSz="914126" rtl="0" eaLnBrk="1" fontAlgn="base" latinLnBrk="0" hangingPunct="1">
              <a:lnSpc>
                <a:spcPct val="100000"/>
              </a:lnSpc>
              <a:spcBef>
                <a:spcPts val="528"/>
              </a:spcBef>
              <a:spcAft>
                <a:spcPct val="0"/>
              </a:spcAft>
              <a:buClrTx/>
              <a:buSzTx/>
              <a:buFont typeface="Arial" pitchFamily="34" charset="0"/>
              <a:buNone/>
              <a:tabLst/>
              <a:defRPr/>
            </a:pPr>
            <a:r>
              <a:rPr lang="en-GB" dirty="0"/>
              <a:t>Place / Date (Text in 16pt, Standard)</a:t>
            </a:r>
          </a:p>
          <a:p>
            <a:pPr lvl="0"/>
            <a:endParaRPr lang="en-GB" dirty="0"/>
          </a:p>
        </p:txBody>
      </p:sp>
    </p:spTree>
    <p:extLst>
      <p:ext uri="{BB962C8B-B14F-4D97-AF65-F5344CB8AC3E}">
        <p14:creationId xmlns:p14="http://schemas.microsoft.com/office/powerpoint/2010/main" val="173563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343025" y="274638"/>
            <a:ext cx="9793288" cy="1282700"/>
          </a:xfrm>
          <a:prstGeom prst="rect">
            <a:avLst/>
          </a:prstGeom>
        </p:spPr>
        <p:txBody>
          <a:bodyPr vert="horz" lIns="0" tIns="0" rIns="0" bIns="0" rtlCol="0" anchor="b"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3" name="Textplatzhalter 2"/>
          <p:cNvSpPr>
            <a:spLocks noGrp="1"/>
          </p:cNvSpPr>
          <p:nvPr>
            <p:ph type="body" idx="1"/>
          </p:nvPr>
        </p:nvSpPr>
        <p:spPr>
          <a:xfrm>
            <a:off x="1343026" y="2060576"/>
            <a:ext cx="9793288" cy="4032249"/>
          </a:xfrm>
          <a:prstGeom prst="rect">
            <a:avLst/>
          </a:prstGeom>
        </p:spPr>
        <p:txBody>
          <a:bodyPr vert="horz" lIns="0" tIns="0" rIns="0" bIns="0" rtlCol="0">
            <a:noAutofit/>
          </a:body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2"/>
          </p:nvPr>
        </p:nvSpPr>
        <p:spPr>
          <a:xfrm>
            <a:off x="8832304" y="6356350"/>
            <a:ext cx="2016224" cy="365125"/>
          </a:xfrm>
          <a:prstGeom prst="rect">
            <a:avLst/>
          </a:prstGeom>
        </p:spPr>
        <p:txBody>
          <a:bodyPr vert="horz" lIns="0" tIns="0" rIns="0" bIns="0" rtlCol="0" anchor="t" anchorCtr="0"/>
          <a:lstStyle>
            <a:lvl1pPr algn="r">
              <a:defRPr sz="1200">
                <a:solidFill>
                  <a:schemeClr val="tx1"/>
                </a:solidFill>
              </a:defRPr>
            </a:lvl1pPr>
          </a:lstStyle>
          <a:p>
            <a:fld id="{58323E49-0F17-4CE4-AEB1-409596865B67}" type="datetimeFigureOut">
              <a:rPr lang="en-GB" smtClean="0"/>
              <a:pPr/>
              <a:t>23/11/2021</a:t>
            </a:fld>
            <a:endParaRPr lang="en-GB" dirty="0"/>
          </a:p>
        </p:txBody>
      </p:sp>
      <p:sp>
        <p:nvSpPr>
          <p:cNvPr id="5" name="Fußzeilenplatzhalter 4"/>
          <p:cNvSpPr>
            <a:spLocks noGrp="1"/>
          </p:cNvSpPr>
          <p:nvPr>
            <p:ph type="ftr" sz="quarter" idx="3"/>
          </p:nvPr>
        </p:nvSpPr>
        <p:spPr>
          <a:xfrm>
            <a:off x="1847528" y="6356350"/>
            <a:ext cx="6768752" cy="365125"/>
          </a:xfrm>
          <a:prstGeom prst="rect">
            <a:avLst/>
          </a:prstGeom>
        </p:spPr>
        <p:txBody>
          <a:bodyPr vert="horz" lIns="0" tIns="0" rIns="0" bIns="0" rtlCol="0" anchor="t" anchorCtr="0"/>
          <a:lstStyle>
            <a:lvl1pPr algn="l">
              <a:defRPr sz="1200">
                <a:solidFill>
                  <a:schemeClr val="tx1"/>
                </a:solidFill>
              </a:defRPr>
            </a:lvl1pPr>
          </a:lstStyle>
          <a:p>
            <a:endParaRPr lang="en-GB" dirty="0"/>
          </a:p>
        </p:txBody>
      </p:sp>
      <p:sp>
        <p:nvSpPr>
          <p:cNvPr id="6" name="Foliennummernplatzhalter 5"/>
          <p:cNvSpPr>
            <a:spLocks noGrp="1"/>
          </p:cNvSpPr>
          <p:nvPr>
            <p:ph type="sldNum" sz="quarter" idx="4"/>
          </p:nvPr>
        </p:nvSpPr>
        <p:spPr>
          <a:xfrm>
            <a:off x="1343025" y="6356350"/>
            <a:ext cx="432495" cy="365125"/>
          </a:xfrm>
          <a:prstGeom prst="rect">
            <a:avLst/>
          </a:prstGeom>
        </p:spPr>
        <p:txBody>
          <a:bodyPr vert="horz" lIns="0" tIns="0" rIns="0" bIns="0" rtlCol="0" anchor="t" anchorCtr="0"/>
          <a:lstStyle>
            <a:lvl1pPr algn="l">
              <a:defRPr sz="1200">
                <a:solidFill>
                  <a:schemeClr val="tx1"/>
                </a:solidFill>
              </a:defRPr>
            </a:lvl1pPr>
          </a:lstStyle>
          <a:p>
            <a:fld id="{FBE00CF5-E85C-4420-B902-4D72C0B16355}" type="slidenum">
              <a:rPr lang="en-GB" smtClean="0"/>
              <a:pPr/>
              <a:t>‹#›</a:t>
            </a:fld>
            <a:endParaRPr lang="en-GB" dirty="0"/>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80000" y="6372000"/>
            <a:ext cx="632969" cy="367564"/>
          </a:xfrm>
          <a:prstGeom prst="rect">
            <a:avLst/>
          </a:prstGeom>
        </p:spPr>
      </p:pic>
      <p:pic>
        <p:nvPicPr>
          <p:cNvPr id="8" name="Picture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1110629" y="6371999"/>
            <a:ext cx="876961" cy="142170"/>
          </a:xfrm>
          <a:prstGeom prst="rect">
            <a:avLst/>
          </a:prstGeom>
        </p:spPr>
      </p:pic>
    </p:spTree>
    <p:extLst>
      <p:ext uri="{BB962C8B-B14F-4D97-AF65-F5344CB8AC3E}">
        <p14:creationId xmlns:p14="http://schemas.microsoft.com/office/powerpoint/2010/main" val="2646031644"/>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60" r:id="rId5"/>
    <p:sldLayoutId id="2147483664" r:id="rId6"/>
  </p:sldLayoutIdLst>
  <p:txStyles>
    <p:titleStyle>
      <a:lvl1pPr algn="l" defTabSz="9144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1800" kern="1200">
          <a:solidFill>
            <a:schemeClr val="tx1"/>
          </a:solidFill>
          <a:latin typeface="+mn-lt"/>
          <a:ea typeface="+mn-ea"/>
          <a:cs typeface="+mn-cs"/>
        </a:defRPr>
      </a:lvl1pPr>
      <a:lvl2pPr marL="2304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mn-lt"/>
          <a:ea typeface="+mn-ea"/>
          <a:cs typeface="+mn-cs"/>
        </a:defRPr>
      </a:lvl2pPr>
      <a:lvl3pPr marL="6876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1448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16020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28501" y="406095"/>
            <a:ext cx="11136587" cy="71736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endParaRPr lang="en-GB" dirty="0"/>
          </a:p>
        </p:txBody>
      </p:sp>
      <p:sp>
        <p:nvSpPr>
          <p:cNvPr id="3075" name="Rectangle 3"/>
          <p:cNvSpPr>
            <a:spLocks noGrp="1" noChangeArrowheads="1"/>
          </p:cNvSpPr>
          <p:nvPr>
            <p:ph type="body" idx="1"/>
          </p:nvPr>
        </p:nvSpPr>
        <p:spPr bwMode="auto">
          <a:xfrm>
            <a:off x="522499" y="1480023"/>
            <a:ext cx="11136524" cy="45370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dirty="0"/>
              <a:t>Level 1</a:t>
            </a:r>
          </a:p>
          <a:p>
            <a:pPr lvl="1"/>
            <a:r>
              <a:rPr lang="en-GB" dirty="0"/>
              <a:t>Level 2</a:t>
            </a:r>
          </a:p>
          <a:p>
            <a:pPr lvl="2"/>
            <a:r>
              <a:rPr lang="en-GB" dirty="0"/>
              <a:t>Level 3</a:t>
            </a:r>
          </a:p>
        </p:txBody>
      </p:sp>
      <p:grpSp>
        <p:nvGrpSpPr>
          <p:cNvPr id="7" name="Gruppieren 6"/>
          <p:cNvGrpSpPr/>
          <p:nvPr/>
        </p:nvGrpSpPr>
        <p:grpSpPr>
          <a:xfrm>
            <a:off x="-503567" y="-385093"/>
            <a:ext cx="12162590" cy="7098631"/>
            <a:chOff x="-376644" y="-387428"/>
            <a:chExt cx="9121942" cy="7098631"/>
          </a:xfrm>
        </p:grpSpPr>
        <p:cxnSp>
          <p:nvCxnSpPr>
            <p:cNvPr id="8" name="Gerade Verbindung 7"/>
            <p:cNvCxnSpPr/>
            <p:nvPr/>
          </p:nvCxnSpPr>
          <p:spPr>
            <a:xfrm rot="5400000">
              <a:off x="260990" y="-256540"/>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 name="Gerade Verbindung 8"/>
            <p:cNvCxnSpPr/>
            <p:nvPr/>
          </p:nvCxnSpPr>
          <p:spPr>
            <a:xfrm rot="5400000">
              <a:off x="8613383" y="-256544"/>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 name="Gerade Verbindung 9"/>
            <p:cNvCxnSpPr/>
            <p:nvPr userDrawn="1"/>
          </p:nvCxnSpPr>
          <p:spPr>
            <a:xfrm>
              <a:off x="-376644" y="1757835"/>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1" name="Gerade Verbindung 10"/>
            <p:cNvCxnSpPr/>
            <p:nvPr userDrawn="1"/>
          </p:nvCxnSpPr>
          <p:spPr>
            <a:xfrm>
              <a:off x="-367064" y="1108182"/>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2" name="Gerade Verbindung 11"/>
            <p:cNvCxnSpPr/>
            <p:nvPr userDrawn="1"/>
          </p:nvCxnSpPr>
          <p:spPr>
            <a:xfrm>
              <a:off x="-354205" y="6019875"/>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3" name="Gerade Verbindung 12"/>
            <p:cNvCxnSpPr/>
            <p:nvPr userDrawn="1"/>
          </p:nvCxnSpPr>
          <p:spPr>
            <a:xfrm>
              <a:off x="-352800" y="6234907"/>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4" name="Gerade Verbindung 13"/>
            <p:cNvCxnSpPr/>
            <p:nvPr userDrawn="1"/>
          </p:nvCxnSpPr>
          <p:spPr>
            <a:xfrm>
              <a:off x="-351824" y="6711203"/>
              <a:ext cx="262800"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5" name="Gerade Verbindung 14"/>
            <p:cNvCxnSpPr/>
            <p:nvPr/>
          </p:nvCxnSpPr>
          <p:spPr>
            <a:xfrm rot="5400000">
              <a:off x="4387036"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userDrawn="1"/>
          </p:nvCxnSpPr>
          <p:spPr>
            <a:xfrm>
              <a:off x="-367064" y="401197"/>
              <a:ext cx="262800" cy="1281"/>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7" name="Gerade Verbindung 16"/>
            <p:cNvCxnSpPr/>
            <p:nvPr userDrawn="1"/>
          </p:nvCxnSpPr>
          <p:spPr>
            <a:xfrm rot="5400000">
              <a:off x="659220"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rot="5400000">
              <a:off x="4494681" y="-256543"/>
              <a:ext cx="262800" cy="1031"/>
            </a:xfrm>
            <a:prstGeom prst="line">
              <a:avLst/>
            </a:prstGeom>
            <a:ln w="6350" cap="flat" cmpd="sng" algn="ctr">
              <a:solidFill>
                <a:srgbClr val="FF3399"/>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Gerade Verbindung 28"/>
            <p:cNvCxnSpPr/>
            <p:nvPr userDrawn="1"/>
          </p:nvCxnSpPr>
          <p:spPr>
            <a:xfrm>
              <a:off x="-376644" y="1477687"/>
              <a:ext cx="262289" cy="0"/>
            </a:xfrm>
            <a:prstGeom prst="line">
              <a:avLst/>
            </a:prstGeom>
            <a:ln w="6350" cap="flat" cmpd="sng" algn="ctr">
              <a:solidFill>
                <a:srgbClr val="E10B8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grpSp>
        <p:nvGrpSpPr>
          <p:cNvPr id="33" name="Gruppieren 32"/>
          <p:cNvGrpSpPr/>
          <p:nvPr userDrawn="1"/>
        </p:nvGrpSpPr>
        <p:grpSpPr>
          <a:xfrm>
            <a:off x="3732560" y="7067551"/>
            <a:ext cx="4725608" cy="224972"/>
            <a:chOff x="2400736" y="7067551"/>
            <a:chExt cx="3544206" cy="224972"/>
          </a:xfrm>
        </p:grpSpPr>
        <p:sp>
          <p:nvSpPr>
            <p:cNvPr id="20" name="Rechteck 19"/>
            <p:cNvSpPr>
              <a:spLocks/>
            </p:cNvSpPr>
            <p:nvPr userDrawn="1"/>
          </p:nvSpPr>
          <p:spPr>
            <a:xfrm rot="16200000">
              <a:off x="3338428" y="7066637"/>
              <a:ext cx="224972" cy="226800"/>
            </a:xfrm>
            <a:prstGeom prst="rect">
              <a:avLst/>
            </a:prstGeom>
            <a:solidFill>
              <a:srgbClr val="492582"/>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21" name="Rechteck 20"/>
            <p:cNvSpPr>
              <a:spLocks/>
            </p:cNvSpPr>
            <p:nvPr userDrawn="1"/>
          </p:nvSpPr>
          <p:spPr>
            <a:xfrm rot="16200000">
              <a:off x="3678791" y="7066637"/>
              <a:ext cx="224972" cy="226800"/>
            </a:xfrm>
            <a:prstGeom prst="rect">
              <a:avLst/>
            </a:prstGeom>
            <a:solidFill>
              <a:srgbClr val="009036"/>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22" name="Rechteck 21"/>
            <p:cNvSpPr>
              <a:spLocks/>
            </p:cNvSpPr>
            <p:nvPr userDrawn="1"/>
          </p:nvSpPr>
          <p:spPr>
            <a:xfrm rot="16200000">
              <a:off x="4359517" y="7066637"/>
              <a:ext cx="224972" cy="226800"/>
            </a:xfrm>
            <a:prstGeom prst="rect">
              <a:avLst/>
            </a:prstGeom>
            <a:solidFill>
              <a:srgbClr val="F0860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23" name="Rechteck 22"/>
            <p:cNvSpPr>
              <a:spLocks/>
            </p:cNvSpPr>
            <p:nvPr userDrawn="1"/>
          </p:nvSpPr>
          <p:spPr>
            <a:xfrm rot="16200000">
              <a:off x="4019154" y="7066637"/>
              <a:ext cx="224972" cy="226800"/>
            </a:xfrm>
            <a:prstGeom prst="rect">
              <a:avLst/>
            </a:prstGeom>
            <a:solidFill>
              <a:srgbClr val="E2001A"/>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24" name="Rechteck 23"/>
            <p:cNvSpPr>
              <a:spLocks/>
            </p:cNvSpPr>
            <p:nvPr userDrawn="1"/>
          </p:nvSpPr>
          <p:spPr>
            <a:xfrm rot="16200000">
              <a:off x="4699881" y="7066637"/>
              <a:ext cx="224972" cy="226800"/>
            </a:xfrm>
            <a:prstGeom prst="rect">
              <a:avLst/>
            </a:prstGeom>
            <a:solidFill>
              <a:srgbClr val="BA007C"/>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25" name="Rechteck 24"/>
            <p:cNvSpPr>
              <a:spLocks/>
            </p:cNvSpPr>
            <p:nvPr userDrawn="1"/>
          </p:nvSpPr>
          <p:spPr>
            <a:xfrm rot="16200000">
              <a:off x="5040244" y="7066637"/>
              <a:ext cx="224972" cy="226800"/>
            </a:xfrm>
            <a:prstGeom prst="rect">
              <a:avLst/>
            </a:prstGeom>
            <a:solidFill>
              <a:srgbClr val="009EE0"/>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26" name="Rechteck 25"/>
            <p:cNvSpPr>
              <a:spLocks/>
            </p:cNvSpPr>
            <p:nvPr userDrawn="1"/>
          </p:nvSpPr>
          <p:spPr>
            <a:xfrm rot="16200000">
              <a:off x="5380607" y="7066637"/>
              <a:ext cx="224972" cy="226800"/>
            </a:xfrm>
            <a:prstGeom prst="rect">
              <a:avLst/>
            </a:prstGeom>
            <a:solidFill>
              <a:srgbClr val="172983"/>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27" name="Rechteck 26"/>
            <p:cNvSpPr>
              <a:spLocks/>
            </p:cNvSpPr>
            <p:nvPr userDrawn="1"/>
          </p:nvSpPr>
          <p:spPr>
            <a:xfrm rot="16200000">
              <a:off x="2401650" y="7066637"/>
              <a:ext cx="224972" cy="226800"/>
            </a:xfrm>
            <a:prstGeom prst="rect">
              <a:avLst/>
            </a:prstGeom>
            <a:solidFill>
              <a:schemeClr val="bg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sp>
          <p:nvSpPr>
            <p:cNvPr id="28" name="Rechteck 27"/>
            <p:cNvSpPr>
              <a:spLocks/>
            </p:cNvSpPr>
            <p:nvPr userDrawn="1"/>
          </p:nvSpPr>
          <p:spPr>
            <a:xfrm rot="16200000">
              <a:off x="2742013" y="7066637"/>
              <a:ext cx="224972" cy="226800"/>
            </a:xfrm>
            <a:prstGeom prst="rect">
              <a:avLst/>
            </a:prstGeom>
            <a:solidFill>
              <a:schemeClr val="tx1"/>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solidFill>
                  <a:schemeClr val="tx1"/>
                </a:solidFill>
                <a:latin typeface="Univers 55"/>
              </a:endParaRPr>
            </a:p>
          </p:txBody>
        </p:sp>
        <p:sp>
          <p:nvSpPr>
            <p:cNvPr id="30" name="Rechteck 29"/>
            <p:cNvSpPr>
              <a:spLocks/>
            </p:cNvSpPr>
            <p:nvPr userDrawn="1"/>
          </p:nvSpPr>
          <p:spPr>
            <a:xfrm rot="16200000">
              <a:off x="5719056" y="7066637"/>
              <a:ext cx="224972" cy="226800"/>
            </a:xfrm>
            <a:prstGeom prst="rect">
              <a:avLst/>
            </a:prstGeom>
            <a:solidFill>
              <a:srgbClr val="6D0E0F"/>
            </a:solidFill>
            <a:ln>
              <a:noFill/>
            </a:ln>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lIns="63194" tIns="31597" rIns="63194" bIns="31597" rtlCol="0" anchor="ctr"/>
            <a:lstStyle/>
            <a:p>
              <a:pPr algn="ctr"/>
              <a:endParaRPr lang="en-GB" sz="1799" noProof="0" dirty="0">
                <a:latin typeface="Univers 55"/>
              </a:endParaRPr>
            </a:p>
          </p:txBody>
        </p:sp>
      </p:grpSp>
      <p:sp>
        <p:nvSpPr>
          <p:cNvPr id="32" name="Rectangle 5"/>
          <p:cNvSpPr>
            <a:spLocks noGrp="1" noChangeArrowheads="1"/>
          </p:cNvSpPr>
          <p:nvPr>
            <p:ph type="ftr" sz="quarter" idx="3"/>
          </p:nvPr>
        </p:nvSpPr>
        <p:spPr bwMode="auto">
          <a:xfrm>
            <a:off x="528500" y="6237288"/>
            <a:ext cx="7846581" cy="476250"/>
          </a:xfrm>
          <a:prstGeom prst="rect">
            <a:avLst/>
          </a:prstGeom>
          <a:noFill/>
          <a:ln w="9525">
            <a:noFill/>
            <a:miter lim="800000"/>
            <a:headEnd/>
            <a:tailEnd/>
          </a:ln>
          <a:effectLst/>
        </p:spPr>
        <p:txBody>
          <a:bodyPr vert="horz" wrap="square" lIns="0" tIns="0" rIns="0" bIns="36000" numCol="1" anchor="b" anchorCtr="0" compatLnSpc="1">
            <a:prstTxWarp prst="textNoShape">
              <a:avLst/>
            </a:prstTxWarp>
          </a:bodyPr>
          <a:lstStyle>
            <a:lvl1pPr>
              <a:lnSpc>
                <a:spcPts val="1200"/>
              </a:lnSpc>
              <a:defRPr sz="1000" b="1">
                <a:solidFill>
                  <a:schemeClr val="bg2"/>
                </a:solidFill>
                <a:latin typeface="Arial" pitchFamily="34" charset="0"/>
              </a:defRPr>
            </a:lvl1pPr>
          </a:lstStyle>
          <a:p>
            <a:pPr>
              <a:defRPr/>
            </a:pPr>
            <a:r>
              <a:rPr lang="en-GB" dirty="0" err="1"/>
              <a:t>Gramazio</a:t>
            </a:r>
            <a:r>
              <a:rPr lang="en-GB" dirty="0"/>
              <a:t> Kohler Research</a:t>
            </a:r>
            <a:endParaRPr lang="en-GB" b="0" dirty="0"/>
          </a:p>
          <a:p>
            <a:pPr>
              <a:defRPr/>
            </a:pPr>
            <a:r>
              <a:rPr lang="en-GB" dirty="0"/>
              <a:t>ETH Zurich</a:t>
            </a:r>
            <a:endParaRPr lang="en-GB" b="0" dirty="0"/>
          </a:p>
          <a:p>
            <a:pPr>
              <a:defRPr/>
            </a:pPr>
            <a:endParaRPr lang="en-GB" b="0" dirty="0"/>
          </a:p>
        </p:txBody>
      </p:sp>
      <p:grpSp>
        <p:nvGrpSpPr>
          <p:cNvPr id="2" name="Gruppieren 1"/>
          <p:cNvGrpSpPr/>
          <p:nvPr userDrawn="1"/>
        </p:nvGrpSpPr>
        <p:grpSpPr>
          <a:xfrm>
            <a:off x="11157220" y="6203950"/>
            <a:ext cx="507868" cy="519112"/>
            <a:chOff x="11160126" y="6203950"/>
            <a:chExt cx="508000" cy="519112"/>
          </a:xfrm>
          <a:solidFill>
            <a:schemeClr val="bg2"/>
          </a:solidFill>
        </p:grpSpPr>
        <p:sp>
          <p:nvSpPr>
            <p:cNvPr id="31" name="Freeform 5"/>
            <p:cNvSpPr>
              <a:spLocks noEditPoints="1"/>
            </p:cNvSpPr>
            <p:nvPr userDrawn="1"/>
          </p:nvSpPr>
          <p:spPr bwMode="auto">
            <a:xfrm>
              <a:off x="11160126" y="6203950"/>
              <a:ext cx="239713" cy="519112"/>
            </a:xfrm>
            <a:custGeom>
              <a:avLst/>
              <a:gdLst>
                <a:gd name="T0" fmla="*/ 83 w 167"/>
                <a:gd name="T1" fmla="*/ 169 h 356"/>
                <a:gd name="T2" fmla="*/ 83 w 167"/>
                <a:gd name="T3" fmla="*/ 169 h 356"/>
                <a:gd name="T4" fmla="*/ 40 w 167"/>
                <a:gd name="T5" fmla="*/ 126 h 356"/>
                <a:gd name="T6" fmla="*/ 83 w 167"/>
                <a:gd name="T7" fmla="*/ 83 h 356"/>
                <a:gd name="T8" fmla="*/ 126 w 167"/>
                <a:gd name="T9" fmla="*/ 126 h 356"/>
                <a:gd name="T10" fmla="*/ 83 w 167"/>
                <a:gd name="T11" fmla="*/ 169 h 356"/>
                <a:gd name="T12" fmla="*/ 83 w 167"/>
                <a:gd name="T13" fmla="*/ 315 h 356"/>
                <a:gd name="T14" fmla="*/ 83 w 167"/>
                <a:gd name="T15" fmla="*/ 315 h 356"/>
                <a:gd name="T16" fmla="*/ 40 w 167"/>
                <a:gd name="T17" fmla="*/ 272 h 356"/>
                <a:gd name="T18" fmla="*/ 83 w 167"/>
                <a:gd name="T19" fmla="*/ 229 h 356"/>
                <a:gd name="T20" fmla="*/ 126 w 167"/>
                <a:gd name="T21" fmla="*/ 272 h 356"/>
                <a:gd name="T22" fmla="*/ 83 w 167"/>
                <a:gd name="T23" fmla="*/ 315 h 356"/>
                <a:gd name="T24" fmla="*/ 167 w 167"/>
                <a:gd name="T25" fmla="*/ 125 h 356"/>
                <a:gd name="T26" fmla="*/ 167 w 167"/>
                <a:gd name="T27" fmla="*/ 125 h 356"/>
                <a:gd name="T28" fmla="*/ 167 w 167"/>
                <a:gd name="T29" fmla="*/ 0 h 356"/>
                <a:gd name="T30" fmla="*/ 127 w 167"/>
                <a:gd name="T31" fmla="*/ 0 h 356"/>
                <a:gd name="T32" fmla="*/ 127 w 167"/>
                <a:gd name="T33" fmla="*/ 54 h 356"/>
                <a:gd name="T34" fmla="*/ 83 w 167"/>
                <a:gd name="T35" fmla="*/ 42 h 356"/>
                <a:gd name="T36" fmla="*/ 0 w 167"/>
                <a:gd name="T37" fmla="*/ 125 h 356"/>
                <a:gd name="T38" fmla="*/ 43 w 167"/>
                <a:gd name="T39" fmla="*/ 199 h 356"/>
                <a:gd name="T40" fmla="*/ 0 w 167"/>
                <a:gd name="T41" fmla="*/ 272 h 356"/>
                <a:gd name="T42" fmla="*/ 83 w 167"/>
                <a:gd name="T43" fmla="*/ 356 h 356"/>
                <a:gd name="T44" fmla="*/ 127 w 167"/>
                <a:gd name="T45" fmla="*/ 344 h 356"/>
                <a:gd name="T46" fmla="*/ 127 w 167"/>
                <a:gd name="T47" fmla="*/ 356 h 356"/>
                <a:gd name="T48" fmla="*/ 167 w 167"/>
                <a:gd name="T49" fmla="*/ 356 h 356"/>
                <a:gd name="T50" fmla="*/ 167 w 167"/>
                <a:gd name="T51" fmla="*/ 272 h 356"/>
                <a:gd name="T52" fmla="*/ 123 w 167"/>
                <a:gd name="T53" fmla="*/ 199 h 356"/>
                <a:gd name="T54" fmla="*/ 167 w 167"/>
                <a:gd name="T55" fmla="*/ 12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7" h="356">
                  <a:moveTo>
                    <a:pt x="83" y="169"/>
                  </a:moveTo>
                  <a:lnTo>
                    <a:pt x="83" y="169"/>
                  </a:lnTo>
                  <a:cubicBezTo>
                    <a:pt x="60" y="169"/>
                    <a:pt x="40" y="149"/>
                    <a:pt x="40" y="126"/>
                  </a:cubicBezTo>
                  <a:cubicBezTo>
                    <a:pt x="40" y="102"/>
                    <a:pt x="60" y="83"/>
                    <a:pt x="83" y="83"/>
                  </a:cubicBezTo>
                  <a:cubicBezTo>
                    <a:pt x="107" y="83"/>
                    <a:pt x="126" y="102"/>
                    <a:pt x="126" y="126"/>
                  </a:cubicBezTo>
                  <a:cubicBezTo>
                    <a:pt x="126" y="149"/>
                    <a:pt x="107" y="169"/>
                    <a:pt x="83" y="169"/>
                  </a:cubicBezTo>
                  <a:close/>
                  <a:moveTo>
                    <a:pt x="83" y="315"/>
                  </a:moveTo>
                  <a:lnTo>
                    <a:pt x="83" y="315"/>
                  </a:lnTo>
                  <a:cubicBezTo>
                    <a:pt x="59" y="315"/>
                    <a:pt x="40" y="296"/>
                    <a:pt x="40" y="272"/>
                  </a:cubicBezTo>
                  <a:cubicBezTo>
                    <a:pt x="40" y="248"/>
                    <a:pt x="59" y="229"/>
                    <a:pt x="83" y="229"/>
                  </a:cubicBezTo>
                  <a:cubicBezTo>
                    <a:pt x="107" y="229"/>
                    <a:pt x="126" y="248"/>
                    <a:pt x="126" y="272"/>
                  </a:cubicBezTo>
                  <a:cubicBezTo>
                    <a:pt x="126" y="296"/>
                    <a:pt x="107" y="315"/>
                    <a:pt x="83" y="315"/>
                  </a:cubicBezTo>
                  <a:close/>
                  <a:moveTo>
                    <a:pt x="167" y="125"/>
                  </a:moveTo>
                  <a:lnTo>
                    <a:pt x="167" y="125"/>
                  </a:lnTo>
                  <a:lnTo>
                    <a:pt x="167" y="0"/>
                  </a:lnTo>
                  <a:lnTo>
                    <a:pt x="127" y="0"/>
                  </a:lnTo>
                  <a:lnTo>
                    <a:pt x="127" y="54"/>
                  </a:lnTo>
                  <a:cubicBezTo>
                    <a:pt x="114" y="46"/>
                    <a:pt x="99" y="42"/>
                    <a:pt x="83" y="42"/>
                  </a:cubicBezTo>
                  <a:cubicBezTo>
                    <a:pt x="37" y="42"/>
                    <a:pt x="0" y="79"/>
                    <a:pt x="0" y="125"/>
                  </a:cubicBezTo>
                  <a:cubicBezTo>
                    <a:pt x="0" y="157"/>
                    <a:pt x="17" y="185"/>
                    <a:pt x="43" y="199"/>
                  </a:cubicBezTo>
                  <a:cubicBezTo>
                    <a:pt x="17" y="213"/>
                    <a:pt x="0" y="241"/>
                    <a:pt x="0" y="272"/>
                  </a:cubicBezTo>
                  <a:cubicBezTo>
                    <a:pt x="0" y="319"/>
                    <a:pt x="37" y="356"/>
                    <a:pt x="83" y="356"/>
                  </a:cubicBezTo>
                  <a:cubicBezTo>
                    <a:pt x="99" y="356"/>
                    <a:pt x="114" y="352"/>
                    <a:pt x="127" y="344"/>
                  </a:cubicBezTo>
                  <a:lnTo>
                    <a:pt x="127" y="356"/>
                  </a:lnTo>
                  <a:lnTo>
                    <a:pt x="167" y="356"/>
                  </a:lnTo>
                  <a:lnTo>
                    <a:pt x="167" y="272"/>
                  </a:lnTo>
                  <a:cubicBezTo>
                    <a:pt x="167" y="241"/>
                    <a:pt x="149" y="213"/>
                    <a:pt x="123" y="199"/>
                  </a:cubicBezTo>
                  <a:cubicBezTo>
                    <a:pt x="149" y="185"/>
                    <a:pt x="167" y="157"/>
                    <a:pt x="167" y="1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sp>
          <p:nvSpPr>
            <p:cNvPr id="34" name="Freeform 6"/>
            <p:cNvSpPr>
              <a:spLocks noEditPoints="1"/>
            </p:cNvSpPr>
            <p:nvPr userDrawn="1"/>
          </p:nvSpPr>
          <p:spPr bwMode="auto">
            <a:xfrm>
              <a:off x="11428413" y="6203950"/>
              <a:ext cx="239713" cy="519112"/>
            </a:xfrm>
            <a:custGeom>
              <a:avLst/>
              <a:gdLst>
                <a:gd name="T0" fmla="*/ 84 w 167"/>
                <a:gd name="T1" fmla="*/ 229 h 356"/>
                <a:gd name="T2" fmla="*/ 84 w 167"/>
                <a:gd name="T3" fmla="*/ 229 h 356"/>
                <a:gd name="T4" fmla="*/ 127 w 167"/>
                <a:gd name="T5" fmla="*/ 272 h 356"/>
                <a:gd name="T6" fmla="*/ 84 w 167"/>
                <a:gd name="T7" fmla="*/ 315 h 356"/>
                <a:gd name="T8" fmla="*/ 41 w 167"/>
                <a:gd name="T9" fmla="*/ 272 h 356"/>
                <a:gd name="T10" fmla="*/ 84 w 167"/>
                <a:gd name="T11" fmla="*/ 229 h 356"/>
                <a:gd name="T12" fmla="*/ 167 w 167"/>
                <a:gd name="T13" fmla="*/ 83 h 356"/>
                <a:gd name="T14" fmla="*/ 167 w 167"/>
                <a:gd name="T15" fmla="*/ 83 h 356"/>
                <a:gd name="T16" fmla="*/ 167 w 167"/>
                <a:gd name="T17" fmla="*/ 83 h 356"/>
                <a:gd name="T18" fmla="*/ 84 w 167"/>
                <a:gd name="T19" fmla="*/ 0 h 356"/>
                <a:gd name="T20" fmla="*/ 0 w 167"/>
                <a:gd name="T21" fmla="*/ 83 h 356"/>
                <a:gd name="T22" fmla="*/ 0 w 167"/>
                <a:gd name="T23" fmla="*/ 272 h 356"/>
                <a:gd name="T24" fmla="*/ 84 w 167"/>
                <a:gd name="T25" fmla="*/ 356 h 356"/>
                <a:gd name="T26" fmla="*/ 167 w 167"/>
                <a:gd name="T27" fmla="*/ 272 h 356"/>
                <a:gd name="T28" fmla="*/ 84 w 167"/>
                <a:gd name="T29" fmla="*/ 189 h 356"/>
                <a:gd name="T30" fmla="*/ 41 w 167"/>
                <a:gd name="T31" fmla="*/ 201 h 356"/>
                <a:gd name="T32" fmla="*/ 41 w 167"/>
                <a:gd name="T33" fmla="*/ 146 h 356"/>
                <a:gd name="T34" fmla="*/ 104 w 167"/>
                <a:gd name="T35" fmla="*/ 146 h 356"/>
                <a:gd name="T36" fmla="*/ 104 w 167"/>
                <a:gd name="T37" fmla="*/ 106 h 356"/>
                <a:gd name="T38" fmla="*/ 41 w 167"/>
                <a:gd name="T39" fmla="*/ 106 h 356"/>
                <a:gd name="T40" fmla="*/ 41 w 167"/>
                <a:gd name="T41" fmla="*/ 83 h 356"/>
                <a:gd name="T42" fmla="*/ 84 w 167"/>
                <a:gd name="T43" fmla="*/ 40 h 356"/>
                <a:gd name="T44" fmla="*/ 127 w 167"/>
                <a:gd name="T45" fmla="*/ 83 h 356"/>
                <a:gd name="T46" fmla="*/ 127 w 167"/>
                <a:gd name="T47" fmla="*/ 83 h 356"/>
                <a:gd name="T48" fmla="*/ 167 w 167"/>
                <a:gd name="T49" fmla="*/ 8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356">
                  <a:moveTo>
                    <a:pt x="84" y="229"/>
                  </a:moveTo>
                  <a:lnTo>
                    <a:pt x="84" y="229"/>
                  </a:lnTo>
                  <a:cubicBezTo>
                    <a:pt x="107" y="229"/>
                    <a:pt x="127" y="248"/>
                    <a:pt x="127" y="272"/>
                  </a:cubicBezTo>
                  <a:cubicBezTo>
                    <a:pt x="127" y="296"/>
                    <a:pt x="107" y="315"/>
                    <a:pt x="84" y="315"/>
                  </a:cubicBezTo>
                  <a:cubicBezTo>
                    <a:pt x="60" y="315"/>
                    <a:pt x="41" y="296"/>
                    <a:pt x="41" y="272"/>
                  </a:cubicBezTo>
                  <a:cubicBezTo>
                    <a:pt x="41" y="248"/>
                    <a:pt x="60" y="229"/>
                    <a:pt x="84" y="229"/>
                  </a:cubicBezTo>
                  <a:close/>
                  <a:moveTo>
                    <a:pt x="167" y="83"/>
                  </a:moveTo>
                  <a:lnTo>
                    <a:pt x="167" y="83"/>
                  </a:lnTo>
                  <a:lnTo>
                    <a:pt x="167" y="83"/>
                  </a:lnTo>
                  <a:cubicBezTo>
                    <a:pt x="167" y="37"/>
                    <a:pt x="130" y="0"/>
                    <a:pt x="84" y="0"/>
                  </a:cubicBezTo>
                  <a:cubicBezTo>
                    <a:pt x="38" y="0"/>
                    <a:pt x="0" y="37"/>
                    <a:pt x="0" y="83"/>
                  </a:cubicBezTo>
                  <a:lnTo>
                    <a:pt x="0" y="272"/>
                  </a:lnTo>
                  <a:cubicBezTo>
                    <a:pt x="0" y="319"/>
                    <a:pt x="37" y="356"/>
                    <a:pt x="84" y="356"/>
                  </a:cubicBezTo>
                  <a:cubicBezTo>
                    <a:pt x="130" y="356"/>
                    <a:pt x="167" y="319"/>
                    <a:pt x="167" y="272"/>
                  </a:cubicBezTo>
                  <a:cubicBezTo>
                    <a:pt x="167" y="226"/>
                    <a:pt x="130" y="189"/>
                    <a:pt x="84" y="189"/>
                  </a:cubicBezTo>
                  <a:cubicBezTo>
                    <a:pt x="68" y="189"/>
                    <a:pt x="53" y="193"/>
                    <a:pt x="41" y="201"/>
                  </a:cubicBezTo>
                  <a:lnTo>
                    <a:pt x="41" y="146"/>
                  </a:lnTo>
                  <a:lnTo>
                    <a:pt x="104" y="146"/>
                  </a:lnTo>
                  <a:lnTo>
                    <a:pt x="104" y="106"/>
                  </a:lnTo>
                  <a:lnTo>
                    <a:pt x="41" y="106"/>
                  </a:lnTo>
                  <a:cubicBezTo>
                    <a:pt x="41" y="106"/>
                    <a:pt x="41" y="83"/>
                    <a:pt x="41" y="83"/>
                  </a:cubicBezTo>
                  <a:cubicBezTo>
                    <a:pt x="41" y="60"/>
                    <a:pt x="60" y="40"/>
                    <a:pt x="84" y="40"/>
                  </a:cubicBezTo>
                  <a:cubicBezTo>
                    <a:pt x="108" y="40"/>
                    <a:pt x="127" y="60"/>
                    <a:pt x="127" y="83"/>
                  </a:cubicBezTo>
                  <a:lnTo>
                    <a:pt x="127" y="83"/>
                  </a:lnTo>
                  <a:lnTo>
                    <a:pt x="167" y="8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799" dirty="0"/>
            </a:p>
          </p:txBody>
        </p:sp>
      </p:grpSp>
    </p:spTree>
    <p:extLst>
      <p:ext uri="{BB962C8B-B14F-4D97-AF65-F5344CB8AC3E}">
        <p14:creationId xmlns:p14="http://schemas.microsoft.com/office/powerpoint/2010/main" val="138328606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70" r:id="rId3"/>
    <p:sldLayoutId id="2147483674" r:id="rId4"/>
    <p:sldLayoutId id="2147483668" r:id="rId5"/>
    <p:sldLayoutId id="2147483669" r:id="rId6"/>
    <p:sldLayoutId id="2147483671" r:id="rId7"/>
    <p:sldLayoutId id="2147483672" r:id="rId8"/>
    <p:sldLayoutId id="2147483673" r:id="rId9"/>
  </p:sldLayoutIdLst>
  <p:hf hdr="0" dt="0"/>
  <p:txStyles>
    <p:titleStyle>
      <a:lvl1pPr algn="l" rtl="0" eaLnBrk="1" fontAlgn="base" hangingPunct="1">
        <a:lnSpc>
          <a:spcPts val="2999"/>
        </a:lnSpc>
        <a:spcBef>
          <a:spcPct val="0"/>
        </a:spcBef>
        <a:spcAft>
          <a:spcPct val="0"/>
        </a:spcAft>
        <a:defRPr sz="2599" b="1">
          <a:solidFill>
            <a:schemeClr val="bg2"/>
          </a:solidFill>
          <a:latin typeface="+mj-lt"/>
          <a:ea typeface="ＭＳ Ｐゴシック" charset="0"/>
          <a:cs typeface="+mj-cs"/>
        </a:defRPr>
      </a:lvl1pPr>
      <a:lvl2pPr algn="l" rtl="0" eaLnBrk="1" fontAlgn="base" hangingPunct="1">
        <a:lnSpc>
          <a:spcPts val="2999"/>
        </a:lnSpc>
        <a:spcBef>
          <a:spcPct val="0"/>
        </a:spcBef>
        <a:spcAft>
          <a:spcPct val="0"/>
        </a:spcAft>
        <a:defRPr sz="2599" b="1">
          <a:solidFill>
            <a:schemeClr val="tx1"/>
          </a:solidFill>
          <a:latin typeface="Arial" pitchFamily="-111" charset="0"/>
          <a:ea typeface="ＭＳ Ｐゴシック" charset="0"/>
          <a:cs typeface="Arial" pitchFamily="-111" charset="0"/>
        </a:defRPr>
      </a:lvl2pPr>
      <a:lvl3pPr algn="l" rtl="0" eaLnBrk="1" fontAlgn="base" hangingPunct="1">
        <a:lnSpc>
          <a:spcPts val="2999"/>
        </a:lnSpc>
        <a:spcBef>
          <a:spcPct val="0"/>
        </a:spcBef>
        <a:spcAft>
          <a:spcPct val="0"/>
        </a:spcAft>
        <a:defRPr sz="2599" b="1">
          <a:solidFill>
            <a:schemeClr val="tx1"/>
          </a:solidFill>
          <a:latin typeface="Arial" pitchFamily="-111" charset="0"/>
          <a:ea typeface="ＭＳ Ｐゴシック" charset="0"/>
          <a:cs typeface="Arial" pitchFamily="-111" charset="0"/>
        </a:defRPr>
      </a:lvl3pPr>
      <a:lvl4pPr algn="l" rtl="0" eaLnBrk="1" fontAlgn="base" hangingPunct="1">
        <a:lnSpc>
          <a:spcPts val="2999"/>
        </a:lnSpc>
        <a:spcBef>
          <a:spcPct val="0"/>
        </a:spcBef>
        <a:spcAft>
          <a:spcPct val="0"/>
        </a:spcAft>
        <a:defRPr sz="2599" b="1">
          <a:solidFill>
            <a:schemeClr val="tx1"/>
          </a:solidFill>
          <a:latin typeface="Arial" pitchFamily="-111" charset="0"/>
          <a:ea typeface="ＭＳ Ｐゴシック" charset="0"/>
          <a:cs typeface="Arial" pitchFamily="-111" charset="0"/>
        </a:defRPr>
      </a:lvl4pPr>
      <a:lvl5pPr algn="l" rtl="0" eaLnBrk="1" fontAlgn="base" hangingPunct="1">
        <a:lnSpc>
          <a:spcPts val="2999"/>
        </a:lnSpc>
        <a:spcBef>
          <a:spcPct val="0"/>
        </a:spcBef>
        <a:spcAft>
          <a:spcPct val="0"/>
        </a:spcAft>
        <a:defRPr sz="2599" b="1">
          <a:solidFill>
            <a:schemeClr val="tx1"/>
          </a:solidFill>
          <a:latin typeface="Arial" pitchFamily="-111" charset="0"/>
          <a:ea typeface="ＭＳ Ｐゴシック" charset="0"/>
          <a:cs typeface="Arial" pitchFamily="-111" charset="0"/>
        </a:defRPr>
      </a:lvl5pPr>
      <a:lvl6pPr marL="457063" algn="l" rtl="0" eaLnBrk="1" fontAlgn="base" hangingPunct="1">
        <a:lnSpc>
          <a:spcPts val="2999"/>
        </a:lnSpc>
        <a:spcBef>
          <a:spcPct val="0"/>
        </a:spcBef>
        <a:spcAft>
          <a:spcPct val="0"/>
        </a:spcAft>
        <a:defRPr sz="2599" b="1">
          <a:solidFill>
            <a:schemeClr val="tx1"/>
          </a:solidFill>
          <a:latin typeface="Arial" pitchFamily="-111" charset="0"/>
          <a:ea typeface="Arial" pitchFamily="-111" charset="0"/>
          <a:cs typeface="Arial" pitchFamily="-111" charset="0"/>
        </a:defRPr>
      </a:lvl6pPr>
      <a:lvl7pPr marL="914126" algn="l" rtl="0" eaLnBrk="1" fontAlgn="base" hangingPunct="1">
        <a:lnSpc>
          <a:spcPts val="2999"/>
        </a:lnSpc>
        <a:spcBef>
          <a:spcPct val="0"/>
        </a:spcBef>
        <a:spcAft>
          <a:spcPct val="0"/>
        </a:spcAft>
        <a:defRPr sz="2599" b="1">
          <a:solidFill>
            <a:schemeClr val="tx1"/>
          </a:solidFill>
          <a:latin typeface="Arial" pitchFamily="-111" charset="0"/>
          <a:ea typeface="Arial" pitchFamily="-111" charset="0"/>
          <a:cs typeface="Arial" pitchFamily="-111" charset="0"/>
        </a:defRPr>
      </a:lvl7pPr>
      <a:lvl8pPr marL="1371189" algn="l" rtl="0" eaLnBrk="1" fontAlgn="base" hangingPunct="1">
        <a:lnSpc>
          <a:spcPts val="2999"/>
        </a:lnSpc>
        <a:spcBef>
          <a:spcPct val="0"/>
        </a:spcBef>
        <a:spcAft>
          <a:spcPct val="0"/>
        </a:spcAft>
        <a:defRPr sz="2599" b="1">
          <a:solidFill>
            <a:schemeClr val="tx1"/>
          </a:solidFill>
          <a:latin typeface="Arial" pitchFamily="-111" charset="0"/>
          <a:ea typeface="Arial" pitchFamily="-111" charset="0"/>
          <a:cs typeface="Arial" pitchFamily="-111" charset="0"/>
        </a:defRPr>
      </a:lvl8pPr>
      <a:lvl9pPr marL="1828251" algn="l" rtl="0" eaLnBrk="1" fontAlgn="base" hangingPunct="1">
        <a:lnSpc>
          <a:spcPts val="2999"/>
        </a:lnSpc>
        <a:spcBef>
          <a:spcPct val="0"/>
        </a:spcBef>
        <a:spcAft>
          <a:spcPct val="0"/>
        </a:spcAft>
        <a:defRPr sz="2599" b="1">
          <a:solidFill>
            <a:schemeClr val="tx1"/>
          </a:solidFill>
          <a:latin typeface="Arial" pitchFamily="-111" charset="0"/>
          <a:ea typeface="Arial" pitchFamily="-111" charset="0"/>
          <a:cs typeface="Arial" pitchFamily="-111" charset="0"/>
        </a:defRPr>
      </a:lvl9pPr>
    </p:titleStyle>
    <p:bodyStyle>
      <a:lvl1pPr marL="0" indent="0" algn="l" rtl="0" eaLnBrk="1" fontAlgn="base" hangingPunct="1">
        <a:lnSpc>
          <a:spcPct val="100000"/>
        </a:lnSpc>
        <a:spcBef>
          <a:spcPts val="528"/>
        </a:spcBef>
        <a:spcAft>
          <a:spcPct val="0"/>
        </a:spcAft>
        <a:buFont typeface="Arial" pitchFamily="34" charset="0"/>
        <a:buChar char="​"/>
        <a:defRPr sz="2199" b="1"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p:bodyStyle>
    <p:otherStyle>
      <a:defPPr>
        <a:defRPr lang="de-DE"/>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bt.arch.ethz.ch/"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https://www.masdfab.com/" TargetMode="External"/><Relationship Id="rId5" Type="http://schemas.openxmlformats.org/officeDocument/2006/relationships/hyperlink" Target="https://dfab.ch/" TargetMode="External"/><Relationship Id="rId4" Type="http://schemas.openxmlformats.org/officeDocument/2006/relationships/hyperlink" Target="http://www.gramaziokohler.arch.ethz.ch/"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gramaziokohler.arch.ethz.ch/web/e/projekte/330.html" TargetMode="External"/><Relationship Id="rId2" Type="http://schemas.openxmlformats.org/officeDocument/2006/relationships/hyperlink" Target="https://gramaziokohler.arch.ethz.ch/web/forschung/e/0/0/0/334.html" TargetMode="Externa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hyperlink" Target="mailto:apetrus@arch.ethz.ch" TargetMode="External"/><Relationship Id="rId2" Type="http://schemas.openxmlformats.org/officeDocument/2006/relationships/hyperlink" Target="mailto:burger@arch.ethz.ch" TargetMode="Externa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5.jp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DA75F9-4CAE-41AE-8359-7091679324BD}"/>
              </a:ext>
            </a:extLst>
          </p:cNvPr>
          <p:cNvSpPr>
            <a:spLocks noGrp="1"/>
          </p:cNvSpPr>
          <p:nvPr>
            <p:ph type="title"/>
          </p:nvPr>
        </p:nvSpPr>
        <p:spPr/>
        <p:txBody>
          <a:bodyPr/>
          <a:lstStyle/>
          <a:p>
            <a:r>
              <a:rPr lang="nl-NL" smtClean="0"/>
              <a:t>MAS T2 </a:t>
            </a:r>
            <a:endParaRPr lang="de-CH" dirty="0"/>
          </a:p>
        </p:txBody>
      </p:sp>
      <p:sp>
        <p:nvSpPr>
          <p:cNvPr id="7" name="Text Placeholder 6">
            <a:extLst>
              <a:ext uri="{FF2B5EF4-FFF2-40B4-BE49-F238E27FC236}">
                <a16:creationId xmlns:a16="http://schemas.microsoft.com/office/drawing/2014/main" id="{1CF3A9D8-EA6E-46CA-BE00-CAE4B7EC3F81}"/>
              </a:ext>
            </a:extLst>
          </p:cNvPr>
          <p:cNvSpPr>
            <a:spLocks noGrp="1"/>
          </p:cNvSpPr>
          <p:nvPr>
            <p:ph type="body" sz="quarter" idx="12"/>
          </p:nvPr>
        </p:nvSpPr>
        <p:spPr>
          <a:xfrm>
            <a:off x="528501" y="1482358"/>
            <a:ext cx="5243649" cy="5375642"/>
          </a:xfrm>
        </p:spPr>
        <p:txBody>
          <a:bodyPr/>
          <a:lstStyle/>
          <a:p>
            <a:r>
              <a:rPr lang="en-US" sz="1100" dirty="0">
                <a:effectLst/>
                <a:latin typeface="+mj-lt"/>
              </a:rPr>
              <a:t>The Master of Advanced Studies ETH in Architecture and Digital Fabrication is a one-year full time educational program positioned within a vibrant multidisciplinary research environment. Jointly </a:t>
            </a:r>
            <a:r>
              <a:rPr lang="en-US" sz="1100" dirty="0" err="1">
                <a:effectLst/>
                <a:latin typeface="+mj-lt"/>
              </a:rPr>
              <a:t>organised</a:t>
            </a:r>
            <a:r>
              <a:rPr lang="en-US" sz="1100" dirty="0">
                <a:effectLst/>
                <a:latin typeface="+mj-lt"/>
              </a:rPr>
              <a:t> by the Chair for </a:t>
            </a:r>
            <a:r>
              <a:rPr lang="en-US" sz="1100" u="sng" dirty="0">
                <a:effectLst/>
                <a:latin typeface="+mj-lt"/>
                <a:hlinkClick r:id="rId3"/>
              </a:rPr>
              <a:t>Digital Building Technologies</a:t>
            </a:r>
            <a:r>
              <a:rPr lang="en-US" sz="1100" dirty="0">
                <a:effectLst/>
                <a:latin typeface="+mj-lt"/>
              </a:rPr>
              <a:t> and </a:t>
            </a:r>
            <a:r>
              <a:rPr lang="en-US" sz="1100" u="sng" dirty="0">
                <a:effectLst/>
                <a:latin typeface="+mj-lt"/>
                <a:hlinkClick r:id="rId4"/>
              </a:rPr>
              <a:t>Gramazio Kohler Research</a:t>
            </a:r>
            <a:r>
              <a:rPr lang="en-US" sz="1100" dirty="0">
                <a:effectLst/>
                <a:latin typeface="+mj-lt"/>
              </a:rPr>
              <a:t> it enjoys strong links with the Institute of Technology in Architecture (ITA) and the Architecture Department (D-ARCH) of ETH Zurich. Furthermore, the MAS is the educational program of the </a:t>
            </a:r>
            <a:r>
              <a:rPr lang="en-US" sz="1100" u="sng" dirty="0">
                <a:effectLst/>
                <a:latin typeface="+mj-lt"/>
                <a:hlinkClick r:id="rId5"/>
              </a:rPr>
              <a:t>National Centre for Competence in Research (NCCR) Digital Fabrication</a:t>
            </a:r>
            <a:r>
              <a:rPr lang="en-US" sz="1100" dirty="0">
                <a:effectLst/>
                <a:latin typeface="+mj-lt"/>
              </a:rPr>
              <a:t>, one of the biggest and world leading interdisciplinary research clusters on digital fabrication and robotics in architecture. </a:t>
            </a:r>
          </a:p>
          <a:p>
            <a:r>
              <a:rPr lang="en-US" sz="1100" dirty="0">
                <a:effectLst/>
                <a:latin typeface="+mj-lt"/>
              </a:rPr>
              <a:t>​</a:t>
            </a:r>
            <a:br>
              <a:rPr lang="en-US" sz="1100" dirty="0">
                <a:effectLst/>
                <a:latin typeface="+mj-lt"/>
              </a:rPr>
            </a:br>
            <a:r>
              <a:rPr lang="en-US" sz="1100" dirty="0">
                <a:effectLst/>
                <a:latin typeface="+mj-lt"/>
              </a:rPr>
              <a:t>The MAS ETH in Architecture and Digital Fabrication teaches advanced methods and technologies at the forefront of digital design and fabrication and their implementation in architecture and construction. With a focus on computational design, robotic fabrication and 3D printing, projects and assignments enable students to develop strong design concepts and realize large-scale prototypes using the unique robotic construction facilities and 3D printing laboratories at ETH Zurich. Courses are designed not only to teach a thorough understanding of computation and digital fabrication in architecture but also to foster students’ understanding of how new technologies, materials and processes contribute to an advanced and sustainable construction culture. </a:t>
            </a:r>
          </a:p>
          <a:p>
            <a:endParaRPr lang="en-US" sz="1100" dirty="0">
              <a:effectLst/>
              <a:latin typeface="+mj-lt"/>
            </a:endParaRPr>
          </a:p>
          <a:p>
            <a:r>
              <a:rPr lang="en-US" sz="1100" dirty="0">
                <a:effectLst/>
                <a:latin typeface="+mj-lt"/>
                <a:hlinkClick r:id="rId6"/>
              </a:rPr>
              <a:t>https://www.masdfab.com/</a:t>
            </a:r>
            <a:r>
              <a:rPr lang="en-US" sz="1100" dirty="0">
                <a:effectLst/>
                <a:latin typeface="+mj-lt"/>
              </a:rPr>
              <a:t> </a:t>
            </a:r>
          </a:p>
        </p:txBody>
      </p:sp>
      <p:sp>
        <p:nvSpPr>
          <p:cNvPr id="8" name="Text Placeholder 6">
            <a:extLst>
              <a:ext uri="{FF2B5EF4-FFF2-40B4-BE49-F238E27FC236}">
                <a16:creationId xmlns:a16="http://schemas.microsoft.com/office/drawing/2014/main" id="{C90D8CF7-E19F-4F0F-BC47-BA87E592694A}"/>
              </a:ext>
            </a:extLst>
          </p:cNvPr>
          <p:cNvSpPr txBox="1">
            <a:spLocks/>
          </p:cNvSpPr>
          <p:nvPr/>
        </p:nvSpPr>
        <p:spPr bwMode="auto">
          <a:xfrm>
            <a:off x="6197601" y="1482358"/>
            <a:ext cx="5465900" cy="40497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en-US" sz="1100" b="1" kern="0" dirty="0">
                <a:latin typeface="+mj-lt"/>
              </a:rPr>
              <a:t>MAS Pavilions</a:t>
            </a:r>
          </a:p>
          <a:p>
            <a:endParaRPr lang="en-US" sz="1100" kern="0" dirty="0">
              <a:latin typeface="+mj-lt"/>
            </a:endParaRPr>
          </a:p>
          <a:p>
            <a:r>
              <a:rPr lang="de-CH" sz="1100" dirty="0">
                <a:latin typeface="+mj-lt"/>
              </a:rPr>
              <a:t>Every </a:t>
            </a:r>
            <a:r>
              <a:rPr lang="de-CH" sz="1100" dirty="0" err="1">
                <a:latin typeface="+mj-lt"/>
              </a:rPr>
              <a:t>year</a:t>
            </a:r>
            <a:r>
              <a:rPr lang="de-CH" sz="1100" dirty="0">
                <a:latin typeface="+mj-lt"/>
              </a:rPr>
              <a:t>, </a:t>
            </a:r>
            <a:r>
              <a:rPr lang="de-CH" sz="1100" dirty="0" err="1">
                <a:latin typeface="+mj-lt"/>
              </a:rPr>
              <a:t>the</a:t>
            </a:r>
            <a:r>
              <a:rPr lang="de-CH" sz="1100" dirty="0">
                <a:latin typeface="+mj-lt"/>
              </a:rPr>
              <a:t> MAS Digital </a:t>
            </a:r>
            <a:r>
              <a:rPr lang="de-CH" sz="1100" dirty="0" err="1">
                <a:latin typeface="+mj-lt"/>
              </a:rPr>
              <a:t>Fabrication</a:t>
            </a:r>
            <a:r>
              <a:rPr lang="de-CH" sz="1100" dirty="0">
                <a:latin typeface="+mj-lt"/>
              </a:rPr>
              <a:t> </a:t>
            </a:r>
            <a:r>
              <a:rPr lang="de-CH" sz="1100" dirty="0" err="1">
                <a:latin typeface="+mj-lt"/>
              </a:rPr>
              <a:t>realizes</a:t>
            </a:r>
            <a:r>
              <a:rPr lang="de-CH" sz="1100" dirty="0">
                <a:latin typeface="+mj-lt"/>
              </a:rPr>
              <a:t> </a:t>
            </a:r>
            <a:r>
              <a:rPr lang="de-CH" sz="1100" dirty="0" err="1">
                <a:latin typeface="+mj-lt"/>
              </a:rPr>
              <a:t>two</a:t>
            </a:r>
            <a:r>
              <a:rPr lang="de-CH" sz="1100" dirty="0">
                <a:latin typeface="+mj-lt"/>
              </a:rPr>
              <a:t> </a:t>
            </a:r>
            <a:r>
              <a:rPr lang="de-CH" sz="1100" dirty="0" err="1">
                <a:latin typeface="+mj-lt"/>
              </a:rPr>
              <a:t>full-scale</a:t>
            </a:r>
            <a:r>
              <a:rPr lang="de-CH" sz="1100" dirty="0">
                <a:latin typeface="+mj-lt"/>
              </a:rPr>
              <a:t> </a:t>
            </a:r>
            <a:r>
              <a:rPr lang="de-CH" sz="1100" dirty="0" err="1">
                <a:latin typeface="+mj-lt"/>
              </a:rPr>
              <a:t>pavilions</a:t>
            </a:r>
            <a:r>
              <a:rPr lang="de-CH" sz="1100" dirty="0">
                <a:latin typeface="+mj-lt"/>
              </a:rPr>
              <a:t>, </a:t>
            </a:r>
            <a:r>
              <a:rPr lang="de-CH" sz="1100" dirty="0" err="1">
                <a:latin typeface="+mj-lt"/>
              </a:rPr>
              <a:t>to</a:t>
            </a:r>
            <a:r>
              <a:rPr lang="de-CH" sz="1100" dirty="0">
                <a:latin typeface="+mj-lt"/>
              </a:rPr>
              <a:t> </a:t>
            </a:r>
            <a:r>
              <a:rPr lang="de-CH" sz="1100" dirty="0" err="1">
                <a:latin typeface="+mj-lt"/>
              </a:rPr>
              <a:t>teach</a:t>
            </a:r>
            <a:r>
              <a:rPr lang="de-CH" sz="1100" dirty="0">
                <a:latin typeface="+mj-lt"/>
              </a:rPr>
              <a:t> </a:t>
            </a:r>
            <a:r>
              <a:rPr lang="de-CH" sz="1100" dirty="0" err="1">
                <a:latin typeface="+mj-lt"/>
              </a:rPr>
              <a:t>the</a:t>
            </a:r>
            <a:r>
              <a:rPr lang="de-CH" sz="1100" dirty="0">
                <a:latin typeface="+mj-lt"/>
              </a:rPr>
              <a:t> </a:t>
            </a:r>
            <a:r>
              <a:rPr lang="de-CH" sz="1100" dirty="0" err="1">
                <a:latin typeface="+mj-lt"/>
              </a:rPr>
              <a:t>students</a:t>
            </a:r>
            <a:r>
              <a:rPr lang="de-CH" sz="1100" dirty="0">
                <a:latin typeface="+mj-lt"/>
              </a:rPr>
              <a:t> </a:t>
            </a:r>
            <a:r>
              <a:rPr lang="de-CH" sz="1100" dirty="0" err="1">
                <a:latin typeface="+mj-lt"/>
              </a:rPr>
              <a:t>the</a:t>
            </a:r>
            <a:r>
              <a:rPr lang="de-CH" sz="1100" dirty="0">
                <a:latin typeface="+mj-lt"/>
              </a:rPr>
              <a:t> </a:t>
            </a:r>
            <a:r>
              <a:rPr lang="de-CH" sz="1100" dirty="0" err="1">
                <a:latin typeface="+mj-lt"/>
              </a:rPr>
              <a:t>challenges</a:t>
            </a:r>
            <a:r>
              <a:rPr lang="de-CH" sz="1100" dirty="0">
                <a:latin typeface="+mj-lt"/>
              </a:rPr>
              <a:t> and </a:t>
            </a:r>
            <a:r>
              <a:rPr lang="de-CH" sz="1100" dirty="0" err="1">
                <a:latin typeface="+mj-lt"/>
              </a:rPr>
              <a:t>opportunities</a:t>
            </a:r>
            <a:r>
              <a:rPr lang="de-CH" sz="1100" dirty="0">
                <a:latin typeface="+mj-lt"/>
              </a:rPr>
              <a:t> </a:t>
            </a:r>
            <a:r>
              <a:rPr lang="de-CH" sz="1100" dirty="0" err="1">
                <a:latin typeface="+mj-lt"/>
              </a:rPr>
              <a:t>of</a:t>
            </a:r>
            <a:r>
              <a:rPr lang="de-CH" sz="1100" dirty="0">
                <a:latin typeface="+mj-lt"/>
              </a:rPr>
              <a:t> </a:t>
            </a:r>
            <a:r>
              <a:rPr lang="de-CH" sz="1100" dirty="0" err="1">
                <a:latin typeface="+mj-lt"/>
              </a:rPr>
              <a:t>applying</a:t>
            </a:r>
            <a:r>
              <a:rPr lang="de-CH" sz="1100" dirty="0">
                <a:latin typeface="+mj-lt"/>
              </a:rPr>
              <a:t> digital </a:t>
            </a:r>
            <a:r>
              <a:rPr lang="de-CH" sz="1100" dirty="0" err="1">
                <a:latin typeface="+mj-lt"/>
              </a:rPr>
              <a:t>fabrication</a:t>
            </a:r>
            <a:r>
              <a:rPr lang="de-CH" sz="1100" dirty="0">
                <a:latin typeface="+mj-lt"/>
              </a:rPr>
              <a:t> in </a:t>
            </a:r>
            <a:r>
              <a:rPr lang="de-CH" sz="1100" dirty="0" err="1">
                <a:latin typeface="+mj-lt"/>
              </a:rPr>
              <a:t>practice</a:t>
            </a:r>
            <a:r>
              <a:rPr lang="de-CH" sz="1100" dirty="0">
                <a:latin typeface="+mj-lt"/>
              </a:rPr>
              <a:t>. The </a:t>
            </a:r>
            <a:r>
              <a:rPr lang="de-CH" sz="1100" dirty="0" err="1">
                <a:latin typeface="+mj-lt"/>
              </a:rPr>
              <a:t>pavilions</a:t>
            </a:r>
            <a:r>
              <a:rPr lang="de-CH" sz="1100" dirty="0">
                <a:latin typeface="+mj-lt"/>
              </a:rPr>
              <a:t> </a:t>
            </a:r>
            <a:r>
              <a:rPr lang="de-CH" sz="1100" dirty="0" err="1">
                <a:latin typeface="+mj-lt"/>
              </a:rPr>
              <a:t>are</a:t>
            </a:r>
            <a:r>
              <a:rPr lang="de-CH" sz="1100" dirty="0">
                <a:latin typeface="+mj-lt"/>
              </a:rPr>
              <a:t> </a:t>
            </a:r>
            <a:r>
              <a:rPr lang="de-CH" sz="1100" dirty="0" err="1">
                <a:latin typeface="+mj-lt"/>
              </a:rPr>
              <a:t>fabricated</a:t>
            </a:r>
            <a:r>
              <a:rPr lang="de-CH" sz="1100" dirty="0">
                <a:latin typeface="+mj-lt"/>
              </a:rPr>
              <a:t> </a:t>
            </a:r>
            <a:r>
              <a:rPr lang="de-CH" sz="1100" dirty="0" err="1">
                <a:latin typeface="+mj-lt"/>
              </a:rPr>
              <a:t>using</a:t>
            </a:r>
            <a:r>
              <a:rPr lang="de-CH" sz="1100" dirty="0">
                <a:latin typeface="+mj-lt"/>
              </a:rPr>
              <a:t> </a:t>
            </a:r>
            <a:r>
              <a:rPr lang="de-CH" sz="1100" dirty="0" err="1">
                <a:latin typeface="+mj-lt"/>
              </a:rPr>
              <a:t>various</a:t>
            </a:r>
            <a:r>
              <a:rPr lang="de-CH" sz="1100" dirty="0">
                <a:latin typeface="+mj-lt"/>
              </a:rPr>
              <a:t> </a:t>
            </a:r>
            <a:r>
              <a:rPr lang="de-CH" sz="1100" dirty="0" err="1">
                <a:latin typeface="+mj-lt"/>
              </a:rPr>
              <a:t>cutting-edge</a:t>
            </a:r>
            <a:r>
              <a:rPr lang="de-CH" sz="1100" dirty="0">
                <a:latin typeface="+mj-lt"/>
              </a:rPr>
              <a:t> </a:t>
            </a:r>
            <a:r>
              <a:rPr lang="de-CH" sz="1100" dirty="0" err="1">
                <a:latin typeface="+mj-lt"/>
              </a:rPr>
              <a:t>fabrication</a:t>
            </a:r>
            <a:r>
              <a:rPr lang="de-CH" sz="1100" dirty="0">
                <a:latin typeface="+mj-lt"/>
              </a:rPr>
              <a:t> </a:t>
            </a:r>
            <a:r>
              <a:rPr lang="de-CH" sz="1100" dirty="0" err="1">
                <a:latin typeface="+mj-lt"/>
              </a:rPr>
              <a:t>technologies</a:t>
            </a:r>
            <a:r>
              <a:rPr lang="de-CH" sz="1100" dirty="0">
                <a:latin typeface="+mj-lt"/>
              </a:rPr>
              <a:t> </a:t>
            </a:r>
            <a:r>
              <a:rPr lang="de-CH" sz="1100" dirty="0" err="1">
                <a:latin typeface="+mj-lt"/>
              </a:rPr>
              <a:t>that</a:t>
            </a:r>
            <a:r>
              <a:rPr lang="de-CH" sz="1100" dirty="0">
                <a:latin typeface="+mj-lt"/>
              </a:rPr>
              <a:t> </a:t>
            </a:r>
            <a:r>
              <a:rPr lang="de-CH" sz="1100" dirty="0" err="1">
                <a:latin typeface="+mj-lt"/>
              </a:rPr>
              <a:t>are</a:t>
            </a:r>
            <a:r>
              <a:rPr lang="de-CH" sz="1100" dirty="0">
                <a:latin typeface="+mj-lt"/>
              </a:rPr>
              <a:t> </a:t>
            </a:r>
            <a:r>
              <a:rPr lang="de-CH" sz="1100" dirty="0" err="1">
                <a:latin typeface="+mj-lt"/>
              </a:rPr>
              <a:t>currently</a:t>
            </a:r>
            <a:r>
              <a:rPr lang="de-CH" sz="1100" dirty="0">
                <a:latin typeface="+mj-lt"/>
              </a:rPr>
              <a:t> </a:t>
            </a:r>
            <a:r>
              <a:rPr lang="de-CH" sz="1100" dirty="0" err="1">
                <a:latin typeface="+mj-lt"/>
              </a:rPr>
              <a:t>being</a:t>
            </a:r>
            <a:r>
              <a:rPr lang="de-CH" sz="1100" dirty="0">
                <a:latin typeface="+mj-lt"/>
              </a:rPr>
              <a:t> </a:t>
            </a:r>
            <a:r>
              <a:rPr lang="de-CH" sz="1100" dirty="0" err="1">
                <a:latin typeface="+mj-lt"/>
              </a:rPr>
              <a:t>researched</a:t>
            </a:r>
            <a:r>
              <a:rPr lang="de-CH" sz="1100" dirty="0">
                <a:latin typeface="+mj-lt"/>
              </a:rPr>
              <a:t> at Gramazio Kohler Research and Digital Building Technologies.</a:t>
            </a:r>
          </a:p>
          <a:p>
            <a:endParaRPr lang="de-CH" sz="1100" dirty="0">
              <a:effectLst/>
              <a:latin typeface="+mj-lt"/>
            </a:endParaRPr>
          </a:p>
          <a:p>
            <a:r>
              <a:rPr lang="de-CH" sz="1100" b="1" dirty="0">
                <a:latin typeface="+mj-lt"/>
              </a:rPr>
              <a:t>Selected </a:t>
            </a:r>
            <a:r>
              <a:rPr lang="de-CH" sz="1100" b="1" dirty="0" err="1">
                <a:latin typeface="+mj-lt"/>
              </a:rPr>
              <a:t>previous</a:t>
            </a:r>
            <a:r>
              <a:rPr lang="de-CH" sz="1100" b="1" dirty="0">
                <a:latin typeface="+mj-lt"/>
              </a:rPr>
              <a:t> MAS </a:t>
            </a:r>
            <a:r>
              <a:rPr lang="de-CH" sz="1100" b="1" dirty="0" err="1">
                <a:latin typeface="+mj-lt"/>
              </a:rPr>
              <a:t>Pavilions</a:t>
            </a:r>
            <a:r>
              <a:rPr lang="de-CH" sz="1100" b="1" dirty="0">
                <a:latin typeface="+mj-lt"/>
              </a:rPr>
              <a:t> </a:t>
            </a:r>
          </a:p>
          <a:p>
            <a:pPr marL="171450" indent="-171450">
              <a:buFont typeface="Arial" panose="020B0604020202020204" pitchFamily="34" charset="0"/>
              <a:buChar char="•"/>
            </a:pPr>
            <a:r>
              <a:rPr lang="de-CH" sz="1100" dirty="0" err="1">
                <a:latin typeface="+mj-lt"/>
              </a:rPr>
              <a:t>Robotic</a:t>
            </a:r>
            <a:r>
              <a:rPr lang="de-CH" sz="1100" dirty="0">
                <a:latin typeface="+mj-lt"/>
              </a:rPr>
              <a:t> </a:t>
            </a:r>
            <a:r>
              <a:rPr lang="de-CH" sz="1100" dirty="0" err="1">
                <a:latin typeface="+mj-lt"/>
              </a:rPr>
              <a:t>Pavilion</a:t>
            </a:r>
            <a:r>
              <a:rPr lang="de-CH" sz="1100" dirty="0">
                <a:latin typeface="+mj-lt"/>
              </a:rPr>
              <a:t> (2016)</a:t>
            </a:r>
          </a:p>
          <a:p>
            <a:pPr marL="171450" indent="-171450">
              <a:buFont typeface="Arial" panose="020B0604020202020204" pitchFamily="34" charset="0"/>
              <a:buChar char="•"/>
            </a:pPr>
            <a:r>
              <a:rPr lang="nl-NL" sz="1100" dirty="0"/>
              <a:t>Gradual Assemblies (2018)</a:t>
            </a:r>
          </a:p>
          <a:p>
            <a:pPr marL="171450" indent="-171450">
              <a:buFont typeface="Arial" panose="020B0604020202020204" pitchFamily="34" charset="0"/>
              <a:buChar char="•"/>
            </a:pPr>
            <a:r>
              <a:rPr lang="nl-NL" sz="1100" dirty="0"/>
              <a:t>Concrete Choreograhpy (2019)</a:t>
            </a:r>
          </a:p>
          <a:p>
            <a:pPr marL="171450" indent="-171450">
              <a:buFont typeface="Arial" panose="020B0604020202020204" pitchFamily="34" charset="0"/>
              <a:buChar char="•"/>
            </a:pPr>
            <a:r>
              <a:rPr lang="nl-NL" sz="1100" dirty="0"/>
              <a:t>Up Sticks (2019)</a:t>
            </a:r>
          </a:p>
          <a:p>
            <a:pPr marL="171450" indent="-171450">
              <a:buFont typeface="Arial" panose="020B0604020202020204" pitchFamily="34" charset="0"/>
              <a:buChar char="•"/>
            </a:pPr>
            <a:r>
              <a:rPr lang="nl-NL" sz="1100" dirty="0"/>
              <a:t>Rapid Clay Formations (2020)</a:t>
            </a:r>
          </a:p>
          <a:p>
            <a:pPr marL="171450" indent="-171450">
              <a:buFont typeface="Arial" panose="020B0604020202020204" pitchFamily="34" charset="0"/>
              <a:buChar char="•"/>
            </a:pPr>
            <a:endParaRPr lang="nl-NL" sz="1100" dirty="0"/>
          </a:p>
          <a:p>
            <a:endParaRPr lang="nl-NL" sz="1100" b="1" dirty="0"/>
          </a:p>
          <a:p>
            <a:endParaRPr lang="nl-NL" sz="1100" b="1" dirty="0"/>
          </a:p>
          <a:p>
            <a:endParaRPr lang="de-CH" sz="1100" dirty="0">
              <a:effectLst/>
              <a:latin typeface="+mj-lt"/>
            </a:endParaRPr>
          </a:p>
          <a:p>
            <a:endParaRPr lang="de-CH" sz="1100" dirty="0">
              <a:effectLst/>
              <a:latin typeface="+mj-lt"/>
            </a:endParaRPr>
          </a:p>
          <a:p>
            <a:endParaRPr lang="de-CH" sz="1100" dirty="0">
              <a:effectLst/>
              <a:latin typeface="+mj-lt"/>
            </a:endParaRPr>
          </a:p>
          <a:p>
            <a:endParaRPr lang="en-US" sz="1100" kern="0" dirty="0">
              <a:latin typeface="+mj-lt"/>
            </a:endParaRPr>
          </a:p>
        </p:txBody>
      </p:sp>
    </p:spTree>
    <p:extLst>
      <p:ext uri="{BB962C8B-B14F-4D97-AF65-F5344CB8AC3E}">
        <p14:creationId xmlns:p14="http://schemas.microsoft.com/office/powerpoint/2010/main" val="41115210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ilding&#10;&#10;Description automatically generated">
            <a:extLst>
              <a:ext uri="{FF2B5EF4-FFF2-40B4-BE49-F238E27FC236}">
                <a16:creationId xmlns:a16="http://schemas.microsoft.com/office/drawing/2014/main" id="{D69712F0-F281-46A3-9476-C781A2F9F5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84" r="56850"/>
          <a:stretch/>
        </p:blipFill>
        <p:spPr>
          <a:xfrm>
            <a:off x="3599542" y="0"/>
            <a:ext cx="3294743" cy="6858000"/>
          </a:xfrm>
          <a:prstGeom prst="rect">
            <a:avLst/>
          </a:prstGeom>
        </p:spPr>
      </p:pic>
      <p:pic>
        <p:nvPicPr>
          <p:cNvPr id="5" name="Picture 4" descr="A picture containing building&#10;&#10;Description automatically generated">
            <a:extLst>
              <a:ext uri="{FF2B5EF4-FFF2-40B4-BE49-F238E27FC236}">
                <a16:creationId xmlns:a16="http://schemas.microsoft.com/office/drawing/2014/main" id="{2EC4C480-FD13-48F3-B013-9639D5ABE6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778" t="7732" r="11807"/>
          <a:stretch/>
        </p:blipFill>
        <p:spPr>
          <a:xfrm>
            <a:off x="7199085" y="0"/>
            <a:ext cx="4992915" cy="6858000"/>
          </a:xfrm>
          <a:prstGeom prst="rect">
            <a:avLst/>
          </a:prstGeom>
        </p:spPr>
      </p:pic>
      <p:pic>
        <p:nvPicPr>
          <p:cNvPr id="6" name="Picture 5" descr="A picture containing text, building&#10;&#10;Description automatically generated">
            <a:extLst>
              <a:ext uri="{FF2B5EF4-FFF2-40B4-BE49-F238E27FC236}">
                <a16:creationId xmlns:a16="http://schemas.microsoft.com/office/drawing/2014/main" id="{418D7586-E0E6-4FDB-A6B8-58B4940023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567" r="5366"/>
          <a:stretch/>
        </p:blipFill>
        <p:spPr>
          <a:xfrm>
            <a:off x="0" y="0"/>
            <a:ext cx="3294743" cy="6858000"/>
          </a:xfrm>
          <a:prstGeom prst="rect">
            <a:avLst/>
          </a:prstGeom>
        </p:spPr>
      </p:pic>
      <p:sp>
        <p:nvSpPr>
          <p:cNvPr id="7" name="Rectangle 6">
            <a:extLst>
              <a:ext uri="{FF2B5EF4-FFF2-40B4-BE49-F238E27FC236}">
                <a16:creationId xmlns:a16="http://schemas.microsoft.com/office/drawing/2014/main" id="{2163D58D-5A1B-413E-B0A4-575E2E1F708C}"/>
              </a:ext>
            </a:extLst>
          </p:cNvPr>
          <p:cNvSpPr/>
          <p:nvPr/>
        </p:nvSpPr>
        <p:spPr>
          <a:xfrm>
            <a:off x="-160020" y="297180"/>
            <a:ext cx="2857500" cy="4457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 name="Text Placeholder 6">
            <a:extLst>
              <a:ext uri="{FF2B5EF4-FFF2-40B4-BE49-F238E27FC236}">
                <a16:creationId xmlns:a16="http://schemas.microsoft.com/office/drawing/2014/main" id="{1BD2A1C1-8078-4655-BCA5-E81D16A636C3}"/>
              </a:ext>
            </a:extLst>
          </p:cNvPr>
          <p:cNvSpPr txBox="1">
            <a:spLocks/>
          </p:cNvSpPr>
          <p:nvPr/>
        </p:nvSpPr>
        <p:spPr bwMode="auto">
          <a:xfrm>
            <a:off x="143819" y="422910"/>
            <a:ext cx="3170881" cy="1828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nl-NL" sz="1200" b="1" dirty="0"/>
              <a:t>Material-Informed Column (2020)</a:t>
            </a:r>
            <a:endParaRPr lang="de-CH" sz="1200" dirty="0"/>
          </a:p>
        </p:txBody>
      </p:sp>
    </p:spTree>
    <p:extLst>
      <p:ext uri="{BB962C8B-B14F-4D97-AF65-F5344CB8AC3E}">
        <p14:creationId xmlns:p14="http://schemas.microsoft.com/office/powerpoint/2010/main" val="29443315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6F6F99FA-8524-4706-B8B7-EEC730FB4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01836"/>
            <a:ext cx="12192000" cy="8138808"/>
          </a:xfrm>
          <a:prstGeom prst="rect">
            <a:avLst/>
          </a:prstGeom>
        </p:spPr>
      </p:pic>
      <p:sp>
        <p:nvSpPr>
          <p:cNvPr id="6" name="Rectangle 5">
            <a:extLst>
              <a:ext uri="{FF2B5EF4-FFF2-40B4-BE49-F238E27FC236}">
                <a16:creationId xmlns:a16="http://schemas.microsoft.com/office/drawing/2014/main" id="{045BFDCC-707A-4839-ABF5-B423F45512C0}"/>
              </a:ext>
            </a:extLst>
          </p:cNvPr>
          <p:cNvSpPr/>
          <p:nvPr/>
        </p:nvSpPr>
        <p:spPr>
          <a:xfrm>
            <a:off x="-160020" y="297180"/>
            <a:ext cx="3028950" cy="4457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 name="Text Placeholder 6">
            <a:extLst>
              <a:ext uri="{FF2B5EF4-FFF2-40B4-BE49-F238E27FC236}">
                <a16:creationId xmlns:a16="http://schemas.microsoft.com/office/drawing/2014/main" id="{B47E573E-21C1-4895-B4EF-6914A4723FAC}"/>
              </a:ext>
            </a:extLst>
          </p:cNvPr>
          <p:cNvSpPr txBox="1">
            <a:spLocks/>
          </p:cNvSpPr>
          <p:nvPr/>
        </p:nvSpPr>
        <p:spPr bwMode="auto">
          <a:xfrm>
            <a:off x="143819" y="422910"/>
            <a:ext cx="3170881" cy="1828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nl-NL" sz="1200" b="1" dirty="0"/>
              <a:t>Optimized Ribbed Floor Slab (2021)</a:t>
            </a:r>
            <a:endParaRPr lang="de-CH" sz="1200" dirty="0"/>
          </a:p>
        </p:txBody>
      </p:sp>
    </p:spTree>
    <p:extLst>
      <p:ext uri="{BB962C8B-B14F-4D97-AF65-F5344CB8AC3E}">
        <p14:creationId xmlns:p14="http://schemas.microsoft.com/office/powerpoint/2010/main" val="38921158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53C50C-629D-43C7-A159-5AEEB5EFC6C0}"/>
              </a:ext>
            </a:extLst>
          </p:cNvPr>
          <p:cNvSpPr>
            <a:spLocks noGrp="1"/>
          </p:cNvSpPr>
          <p:nvPr>
            <p:ph type="ftr" sz="quarter" idx="4294967295"/>
          </p:nvPr>
        </p:nvSpPr>
        <p:spPr>
          <a:xfrm>
            <a:off x="0" y="6237288"/>
            <a:ext cx="7847013" cy="476250"/>
          </a:xfrm>
        </p:spPr>
        <p:txBody>
          <a:bodyPr/>
          <a:lstStyle/>
          <a:p>
            <a:pPr>
              <a:defRPr/>
            </a:pPr>
            <a:r>
              <a:rPr lang="en-GB"/>
              <a:t>Gramazio Kohler Research</a:t>
            </a:r>
            <a:endParaRPr lang="en-GB" b="0"/>
          </a:p>
          <a:p>
            <a:pPr>
              <a:defRPr/>
            </a:pPr>
            <a:r>
              <a:rPr lang="en-GB"/>
              <a:t>ETH Zurich</a:t>
            </a:r>
            <a:endParaRPr lang="en-GB" b="0"/>
          </a:p>
          <a:p>
            <a:pPr>
              <a:defRPr/>
            </a:pPr>
            <a:endParaRPr lang="en-GB" b="0" dirty="0"/>
          </a:p>
        </p:txBody>
      </p:sp>
      <p:pic>
        <p:nvPicPr>
          <p:cNvPr id="6" name="Picture 5" descr="A picture containing indoor&#10;&#10;Description automatically generated">
            <a:extLst>
              <a:ext uri="{FF2B5EF4-FFF2-40B4-BE49-F238E27FC236}">
                <a16:creationId xmlns:a16="http://schemas.microsoft.com/office/drawing/2014/main" id="{6A90FC41-0B6E-42AB-9DD3-7D8EF2CEE2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330" y="0"/>
            <a:ext cx="10273339" cy="6858000"/>
          </a:xfrm>
          <a:prstGeom prst="rect">
            <a:avLst/>
          </a:prstGeom>
        </p:spPr>
      </p:pic>
      <p:sp>
        <p:nvSpPr>
          <p:cNvPr id="4" name="Rectangle 3">
            <a:extLst>
              <a:ext uri="{FF2B5EF4-FFF2-40B4-BE49-F238E27FC236}">
                <a16:creationId xmlns:a16="http://schemas.microsoft.com/office/drawing/2014/main" id="{B77485A4-47C0-45F5-9BD7-8C368425A337}"/>
              </a:ext>
            </a:extLst>
          </p:cNvPr>
          <p:cNvSpPr/>
          <p:nvPr/>
        </p:nvSpPr>
        <p:spPr>
          <a:xfrm>
            <a:off x="-160020" y="297180"/>
            <a:ext cx="3028950" cy="4457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 name="Text Placeholder 6">
            <a:extLst>
              <a:ext uri="{FF2B5EF4-FFF2-40B4-BE49-F238E27FC236}">
                <a16:creationId xmlns:a16="http://schemas.microsoft.com/office/drawing/2014/main" id="{F4A3891F-F7AE-4E27-A8BC-7BEA9D30AB7A}"/>
              </a:ext>
            </a:extLst>
          </p:cNvPr>
          <p:cNvSpPr txBox="1">
            <a:spLocks/>
          </p:cNvSpPr>
          <p:nvPr/>
        </p:nvSpPr>
        <p:spPr bwMode="auto">
          <a:xfrm>
            <a:off x="143819" y="422910"/>
            <a:ext cx="3170881" cy="1828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nl-NL" sz="1200" b="1" dirty="0"/>
              <a:t>Optimized Ribbed Floor Slab (2021)</a:t>
            </a:r>
            <a:endParaRPr lang="de-CH" sz="1200" dirty="0"/>
          </a:p>
        </p:txBody>
      </p:sp>
    </p:spTree>
    <p:extLst>
      <p:ext uri="{BB962C8B-B14F-4D97-AF65-F5344CB8AC3E}">
        <p14:creationId xmlns:p14="http://schemas.microsoft.com/office/powerpoint/2010/main" val="34819538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9F06-7B34-44AC-B794-7DDA0430D276}"/>
              </a:ext>
            </a:extLst>
          </p:cNvPr>
          <p:cNvSpPr>
            <a:spLocks noGrp="1"/>
          </p:cNvSpPr>
          <p:nvPr>
            <p:ph type="title"/>
          </p:nvPr>
        </p:nvSpPr>
        <p:spPr/>
        <p:txBody>
          <a:bodyPr/>
          <a:lstStyle/>
          <a:p>
            <a:r>
              <a:rPr lang="nl-NL" dirty="0"/>
              <a:t>Selected previous MAS Pavilions</a:t>
            </a:r>
            <a:endParaRPr lang="de-CH" dirty="0"/>
          </a:p>
        </p:txBody>
      </p:sp>
      <p:sp>
        <p:nvSpPr>
          <p:cNvPr id="3" name="Text Placeholder 2">
            <a:extLst>
              <a:ext uri="{FF2B5EF4-FFF2-40B4-BE49-F238E27FC236}">
                <a16:creationId xmlns:a16="http://schemas.microsoft.com/office/drawing/2014/main" id="{E16A4A17-4687-4CFE-A3F2-2A68CAF8A80F}"/>
              </a:ext>
            </a:extLst>
          </p:cNvPr>
          <p:cNvSpPr>
            <a:spLocks noGrp="1"/>
          </p:cNvSpPr>
          <p:nvPr>
            <p:ph type="body" sz="quarter" idx="12"/>
          </p:nvPr>
        </p:nvSpPr>
        <p:spPr/>
        <p:txBody>
          <a:bodyPr/>
          <a:lstStyle/>
          <a:p>
            <a:pPr marL="171450" indent="-171450">
              <a:buFont typeface="Arial" panose="020B0604020202020204" pitchFamily="34" charset="0"/>
              <a:buChar char="•"/>
            </a:pPr>
            <a:r>
              <a:rPr lang="nl-NL" sz="1600" dirty="0"/>
              <a:t>Robotic Pavilion (2016)</a:t>
            </a:r>
          </a:p>
          <a:p>
            <a:pPr marL="171450" indent="-171450">
              <a:buFont typeface="Arial" panose="020B0604020202020204" pitchFamily="34" charset="0"/>
              <a:buChar char="•"/>
            </a:pPr>
            <a:r>
              <a:rPr lang="nl-NL" sz="1600" dirty="0"/>
              <a:t>Gradual Assemblies (2018)</a:t>
            </a:r>
          </a:p>
          <a:p>
            <a:pPr marL="171450" indent="-171450">
              <a:buFont typeface="Arial" panose="020B0604020202020204" pitchFamily="34" charset="0"/>
              <a:buChar char="•"/>
            </a:pPr>
            <a:r>
              <a:rPr lang="nl-NL" sz="1600" dirty="0"/>
              <a:t>Concrete Choreograhpy (2019)</a:t>
            </a:r>
          </a:p>
          <a:p>
            <a:pPr marL="171450" indent="-171450">
              <a:buFont typeface="Arial" panose="020B0604020202020204" pitchFamily="34" charset="0"/>
              <a:buChar char="•"/>
            </a:pPr>
            <a:r>
              <a:rPr lang="nl-NL" sz="1600" dirty="0"/>
              <a:t>Up Sticks (2019)</a:t>
            </a:r>
          </a:p>
          <a:p>
            <a:pPr marL="171450" indent="-171450">
              <a:buFont typeface="Arial" panose="020B0604020202020204" pitchFamily="34" charset="0"/>
              <a:buChar char="•"/>
            </a:pPr>
            <a:r>
              <a:rPr lang="nl-NL" sz="1600" dirty="0"/>
              <a:t>Rapid Clay Formations (2020)</a:t>
            </a:r>
          </a:p>
          <a:p>
            <a:endParaRPr lang="de-CH" dirty="0"/>
          </a:p>
        </p:txBody>
      </p:sp>
    </p:spTree>
    <p:extLst>
      <p:ext uri="{BB962C8B-B14F-4D97-AF65-F5344CB8AC3E}">
        <p14:creationId xmlns:p14="http://schemas.microsoft.com/office/powerpoint/2010/main" val="594722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ee, grass, outdoor, park&#10;&#10;Description automatically generated">
            <a:extLst>
              <a:ext uri="{FF2B5EF4-FFF2-40B4-BE49-F238E27FC236}">
                <a16:creationId xmlns:a16="http://schemas.microsoft.com/office/drawing/2014/main" id="{794AA5F4-52AE-4E59-95DF-61615D775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4510"/>
            <a:ext cx="12192000" cy="8122920"/>
          </a:xfrm>
          <a:prstGeom prst="rect">
            <a:avLst/>
          </a:prstGeom>
        </p:spPr>
      </p:pic>
      <p:sp>
        <p:nvSpPr>
          <p:cNvPr id="8" name="Rectangle 7">
            <a:extLst>
              <a:ext uri="{FF2B5EF4-FFF2-40B4-BE49-F238E27FC236}">
                <a16:creationId xmlns:a16="http://schemas.microsoft.com/office/drawing/2014/main" id="{02E6B615-B101-4698-97E2-6593AF84A3CA}"/>
              </a:ext>
            </a:extLst>
          </p:cNvPr>
          <p:cNvSpPr/>
          <p:nvPr/>
        </p:nvSpPr>
        <p:spPr>
          <a:xfrm>
            <a:off x="-160020" y="297180"/>
            <a:ext cx="3335020" cy="68072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 name="Text Placeholder 6">
            <a:extLst>
              <a:ext uri="{FF2B5EF4-FFF2-40B4-BE49-F238E27FC236}">
                <a16:creationId xmlns:a16="http://schemas.microsoft.com/office/drawing/2014/main" id="{3F7FEA72-DF8C-45A7-82AE-0797076A4486}"/>
              </a:ext>
            </a:extLst>
          </p:cNvPr>
          <p:cNvSpPr txBox="1">
            <a:spLocks/>
          </p:cNvSpPr>
          <p:nvPr/>
        </p:nvSpPr>
        <p:spPr bwMode="auto">
          <a:xfrm>
            <a:off x="143819" y="422910"/>
            <a:ext cx="3170881" cy="55499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nl-NL" sz="1200" b="1" dirty="0"/>
              <a:t>Robotic Pavilion (2016)</a:t>
            </a:r>
          </a:p>
          <a:p>
            <a:r>
              <a:rPr lang="nl-NL" sz="1200" b="1" dirty="0"/>
              <a:t>Botanical Gardens, Zurich, Switzerland</a:t>
            </a:r>
            <a:endParaRPr lang="de-CH" sz="1200" dirty="0"/>
          </a:p>
        </p:txBody>
      </p:sp>
    </p:spTree>
    <p:extLst>
      <p:ext uri="{BB962C8B-B14F-4D97-AF65-F5344CB8AC3E}">
        <p14:creationId xmlns:p14="http://schemas.microsoft.com/office/powerpoint/2010/main" val="20564810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154F2F-B7EE-4A5C-8628-2C74C48BAC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46112"/>
            <a:ext cx="12192000" cy="8112722"/>
          </a:xfrm>
          <a:prstGeom prst="rect">
            <a:avLst/>
          </a:prstGeom>
        </p:spPr>
      </p:pic>
      <p:sp>
        <p:nvSpPr>
          <p:cNvPr id="8" name="Rectangle 7">
            <a:extLst>
              <a:ext uri="{FF2B5EF4-FFF2-40B4-BE49-F238E27FC236}">
                <a16:creationId xmlns:a16="http://schemas.microsoft.com/office/drawing/2014/main" id="{02E6B615-B101-4698-97E2-6593AF84A3CA}"/>
              </a:ext>
            </a:extLst>
          </p:cNvPr>
          <p:cNvSpPr/>
          <p:nvPr/>
        </p:nvSpPr>
        <p:spPr>
          <a:xfrm>
            <a:off x="-160020" y="297180"/>
            <a:ext cx="2663190" cy="68072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 name="Text Placeholder 6">
            <a:extLst>
              <a:ext uri="{FF2B5EF4-FFF2-40B4-BE49-F238E27FC236}">
                <a16:creationId xmlns:a16="http://schemas.microsoft.com/office/drawing/2014/main" id="{3F7FEA72-DF8C-45A7-82AE-0797076A4486}"/>
              </a:ext>
            </a:extLst>
          </p:cNvPr>
          <p:cNvSpPr txBox="1">
            <a:spLocks/>
          </p:cNvSpPr>
          <p:nvPr/>
        </p:nvSpPr>
        <p:spPr bwMode="auto">
          <a:xfrm>
            <a:off x="143819" y="422910"/>
            <a:ext cx="3170881" cy="55499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nl-NL" sz="1200" b="1" dirty="0"/>
              <a:t>Gradual Assemblies (2018)</a:t>
            </a:r>
          </a:p>
          <a:p>
            <a:r>
              <a:rPr lang="it-IT" sz="1200" b="1" dirty="0"/>
              <a:t>Istituto Svizzero, Rome, </a:t>
            </a:r>
            <a:r>
              <a:rPr lang="nl-NL" sz="1200" b="1" dirty="0"/>
              <a:t>Italy</a:t>
            </a:r>
            <a:endParaRPr lang="de-CH" sz="1200" dirty="0"/>
          </a:p>
        </p:txBody>
      </p:sp>
    </p:spTree>
    <p:extLst>
      <p:ext uri="{BB962C8B-B14F-4D97-AF65-F5344CB8AC3E}">
        <p14:creationId xmlns:p14="http://schemas.microsoft.com/office/powerpoint/2010/main" val="26869771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0F3BA5-310C-40FC-A9F8-0849F52492E7}"/>
              </a:ext>
            </a:extLst>
          </p:cNvPr>
          <p:cNvSpPr>
            <a:spLocks noGrp="1"/>
          </p:cNvSpPr>
          <p:nvPr>
            <p:ph type="ftr" sz="quarter" idx="4294967295"/>
          </p:nvPr>
        </p:nvSpPr>
        <p:spPr>
          <a:xfrm>
            <a:off x="0" y="6237288"/>
            <a:ext cx="7847013" cy="476250"/>
          </a:xfrm>
        </p:spPr>
        <p:txBody>
          <a:bodyPr/>
          <a:lstStyle/>
          <a:p>
            <a:pPr>
              <a:defRPr/>
            </a:pPr>
            <a:r>
              <a:rPr lang="en-GB"/>
              <a:t>Gramazio Kohler Research</a:t>
            </a:r>
            <a:endParaRPr lang="en-GB" b="0"/>
          </a:p>
          <a:p>
            <a:pPr>
              <a:defRPr/>
            </a:pPr>
            <a:r>
              <a:rPr lang="en-GB"/>
              <a:t>ETH Zurich</a:t>
            </a:r>
            <a:endParaRPr lang="en-GB" b="0"/>
          </a:p>
          <a:p>
            <a:pPr>
              <a:defRPr/>
            </a:pPr>
            <a:endParaRPr lang="en-GB" b="0" dirty="0"/>
          </a:p>
        </p:txBody>
      </p:sp>
      <p:pic>
        <p:nvPicPr>
          <p:cNvPr id="10" name="Picture 9" descr="A group of pillars in front of a building with mountains in the background&#10;&#10;Description automatically generated with low confidence">
            <a:extLst>
              <a:ext uri="{FF2B5EF4-FFF2-40B4-BE49-F238E27FC236}">
                <a16:creationId xmlns:a16="http://schemas.microsoft.com/office/drawing/2014/main" id="{5C428C00-325C-4CDD-B037-7E0E29DEB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3CC3F104-F884-4FEE-B45C-A318982CFF62}"/>
              </a:ext>
            </a:extLst>
          </p:cNvPr>
          <p:cNvSpPr/>
          <p:nvPr/>
        </p:nvSpPr>
        <p:spPr>
          <a:xfrm>
            <a:off x="-160020" y="297180"/>
            <a:ext cx="3749040" cy="68072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 name="Text Placeholder 6">
            <a:extLst>
              <a:ext uri="{FF2B5EF4-FFF2-40B4-BE49-F238E27FC236}">
                <a16:creationId xmlns:a16="http://schemas.microsoft.com/office/drawing/2014/main" id="{D7CF5B60-7A38-4A8B-A9BF-75119B5A5BC8}"/>
              </a:ext>
            </a:extLst>
          </p:cNvPr>
          <p:cNvSpPr txBox="1">
            <a:spLocks/>
          </p:cNvSpPr>
          <p:nvPr/>
        </p:nvSpPr>
        <p:spPr bwMode="auto">
          <a:xfrm>
            <a:off x="143819" y="422910"/>
            <a:ext cx="3605221" cy="55499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nl-NL" sz="1200" b="1" dirty="0"/>
              <a:t>Concrete Choreograhpy (2019)</a:t>
            </a:r>
          </a:p>
          <a:p>
            <a:r>
              <a:rPr lang="nl-NL" sz="1200" b="1" dirty="0"/>
              <a:t>Origen Festival of Culture, Riom, Switzerland</a:t>
            </a:r>
            <a:endParaRPr lang="de-CH" sz="1200" dirty="0"/>
          </a:p>
        </p:txBody>
      </p:sp>
    </p:spTree>
    <p:extLst>
      <p:ext uri="{BB962C8B-B14F-4D97-AF65-F5344CB8AC3E}">
        <p14:creationId xmlns:p14="http://schemas.microsoft.com/office/powerpoint/2010/main" val="835640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ll, indoor, ceiling&#10;&#10;Description automatically generated">
            <a:extLst>
              <a:ext uri="{FF2B5EF4-FFF2-40B4-BE49-F238E27FC236}">
                <a16:creationId xmlns:a16="http://schemas.microsoft.com/office/drawing/2014/main" id="{109F58D4-C160-473A-832F-3B851F4990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939" b="7320"/>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CA31D68-02C2-4C5B-B6B5-F8592CACE81B}"/>
              </a:ext>
            </a:extLst>
          </p:cNvPr>
          <p:cNvSpPr/>
          <p:nvPr/>
        </p:nvSpPr>
        <p:spPr>
          <a:xfrm>
            <a:off x="-160020" y="297180"/>
            <a:ext cx="3691890" cy="68072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4" name="Text Placeholder 6">
            <a:extLst>
              <a:ext uri="{FF2B5EF4-FFF2-40B4-BE49-F238E27FC236}">
                <a16:creationId xmlns:a16="http://schemas.microsoft.com/office/drawing/2014/main" id="{B77F527E-B5D2-468B-B979-4A7D42C00583}"/>
              </a:ext>
            </a:extLst>
          </p:cNvPr>
          <p:cNvSpPr txBox="1">
            <a:spLocks/>
          </p:cNvSpPr>
          <p:nvPr/>
        </p:nvSpPr>
        <p:spPr bwMode="auto">
          <a:xfrm>
            <a:off x="143819" y="422910"/>
            <a:ext cx="3502351" cy="55499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nl-NL" sz="1200" b="1" dirty="0"/>
              <a:t>Up Sticks (2019)</a:t>
            </a:r>
          </a:p>
          <a:p>
            <a:r>
              <a:rPr lang="nl-NL" sz="1200" b="1" dirty="0"/>
              <a:t>Victoria &amp; Albert Museum, Dundee, Scotland</a:t>
            </a:r>
            <a:endParaRPr lang="de-CH" sz="1200" dirty="0"/>
          </a:p>
        </p:txBody>
      </p:sp>
    </p:spTree>
    <p:extLst>
      <p:ext uri="{BB962C8B-B14F-4D97-AF65-F5344CB8AC3E}">
        <p14:creationId xmlns:p14="http://schemas.microsoft.com/office/powerpoint/2010/main" val="1231893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B9151F-820D-4DEA-8E66-1AD777C238FA}"/>
              </a:ext>
            </a:extLst>
          </p:cNvPr>
          <p:cNvSpPr>
            <a:spLocks noGrp="1"/>
          </p:cNvSpPr>
          <p:nvPr>
            <p:ph type="ftr" sz="quarter" idx="4294967295"/>
          </p:nvPr>
        </p:nvSpPr>
        <p:spPr>
          <a:xfrm>
            <a:off x="0" y="6237288"/>
            <a:ext cx="7847013" cy="476250"/>
          </a:xfrm>
        </p:spPr>
        <p:txBody>
          <a:bodyPr/>
          <a:lstStyle/>
          <a:p>
            <a:pPr>
              <a:defRPr/>
            </a:pPr>
            <a:r>
              <a:rPr lang="en-GB"/>
              <a:t>Gramazio Kohler Research</a:t>
            </a:r>
            <a:endParaRPr lang="en-GB" b="0"/>
          </a:p>
          <a:p>
            <a:pPr>
              <a:defRPr/>
            </a:pPr>
            <a:r>
              <a:rPr lang="en-GB"/>
              <a:t>ETH Zurich</a:t>
            </a:r>
            <a:endParaRPr lang="en-GB" b="0"/>
          </a:p>
          <a:p>
            <a:pPr>
              <a:defRPr/>
            </a:pPr>
            <a:endParaRPr lang="en-GB" b="0" dirty="0"/>
          </a:p>
        </p:txBody>
      </p:sp>
      <p:pic>
        <p:nvPicPr>
          <p:cNvPr id="8" name="Picture 7" descr="A picture containing outdoor&#10;&#10;Description automatically generated">
            <a:extLst>
              <a:ext uri="{FF2B5EF4-FFF2-40B4-BE49-F238E27FC236}">
                <a16:creationId xmlns:a16="http://schemas.microsoft.com/office/drawing/2014/main" id="{562D6A85-517D-46E6-935D-D8BA603C39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16" b="6458"/>
          <a:stretch/>
        </p:blipFill>
        <p:spPr>
          <a:xfrm>
            <a:off x="0" y="-1733550"/>
            <a:ext cx="12192000" cy="8591550"/>
          </a:xfrm>
          <a:prstGeom prst="rect">
            <a:avLst/>
          </a:prstGeom>
        </p:spPr>
      </p:pic>
      <p:sp>
        <p:nvSpPr>
          <p:cNvPr id="11" name="Rectangle 10">
            <a:extLst>
              <a:ext uri="{FF2B5EF4-FFF2-40B4-BE49-F238E27FC236}">
                <a16:creationId xmlns:a16="http://schemas.microsoft.com/office/drawing/2014/main" id="{C5F3D66B-3A15-477A-A975-E528B3EE9AE5}"/>
              </a:ext>
            </a:extLst>
          </p:cNvPr>
          <p:cNvSpPr/>
          <p:nvPr/>
        </p:nvSpPr>
        <p:spPr>
          <a:xfrm>
            <a:off x="-160021" y="297180"/>
            <a:ext cx="2656477" cy="68072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Text Placeholder 6">
            <a:extLst>
              <a:ext uri="{FF2B5EF4-FFF2-40B4-BE49-F238E27FC236}">
                <a16:creationId xmlns:a16="http://schemas.microsoft.com/office/drawing/2014/main" id="{42EE64FB-03A8-49BE-ADAA-E5A9504DF41C}"/>
              </a:ext>
            </a:extLst>
          </p:cNvPr>
          <p:cNvSpPr txBox="1">
            <a:spLocks/>
          </p:cNvSpPr>
          <p:nvPr/>
        </p:nvSpPr>
        <p:spPr bwMode="auto">
          <a:xfrm>
            <a:off x="143819" y="422910"/>
            <a:ext cx="2534737" cy="55499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nl-NL" sz="1200" b="1" dirty="0"/>
              <a:t>Rapid Clay Formations (2020)</a:t>
            </a:r>
          </a:p>
          <a:p>
            <a:r>
              <a:rPr lang="nl-NL" sz="1200" b="1" dirty="0"/>
              <a:t>Brunnen, Switzerland</a:t>
            </a:r>
            <a:endParaRPr lang="de-CH" sz="1200" dirty="0"/>
          </a:p>
        </p:txBody>
      </p:sp>
    </p:spTree>
    <p:extLst>
      <p:ext uri="{BB962C8B-B14F-4D97-AF65-F5344CB8AC3E}">
        <p14:creationId xmlns:p14="http://schemas.microsoft.com/office/powerpoint/2010/main" val="2783777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BA01F-ADFE-42BD-9D07-B1BE8029EB9D}"/>
              </a:ext>
            </a:extLst>
          </p:cNvPr>
          <p:cNvSpPr>
            <a:spLocks noGrp="1"/>
          </p:cNvSpPr>
          <p:nvPr>
            <p:ph type="title"/>
          </p:nvPr>
        </p:nvSpPr>
        <p:spPr/>
        <p:txBody>
          <a:bodyPr/>
          <a:lstStyle/>
          <a:p>
            <a:r>
              <a:rPr lang="nl-NL" dirty="0"/>
              <a:t>Eggshell</a:t>
            </a:r>
            <a:endParaRPr lang="de-CH" dirty="0"/>
          </a:p>
        </p:txBody>
      </p:sp>
      <p:sp>
        <p:nvSpPr>
          <p:cNvPr id="3" name="Footer Placeholder 2">
            <a:extLst>
              <a:ext uri="{FF2B5EF4-FFF2-40B4-BE49-F238E27FC236}">
                <a16:creationId xmlns:a16="http://schemas.microsoft.com/office/drawing/2014/main" id="{A2271DA7-FFDF-48DE-9F15-CB5F5D6CFAE8}"/>
              </a:ext>
            </a:extLst>
          </p:cNvPr>
          <p:cNvSpPr>
            <a:spLocks noGrp="1"/>
          </p:cNvSpPr>
          <p:nvPr>
            <p:ph type="ftr" sz="quarter" idx="3"/>
          </p:nvPr>
        </p:nvSpPr>
        <p:spPr/>
        <p:txBody>
          <a:bodyPr/>
          <a:lstStyle/>
          <a:p>
            <a:pPr>
              <a:defRPr/>
            </a:pPr>
            <a:r>
              <a:rPr lang="en-GB"/>
              <a:t>Gramazio Kohler Research</a:t>
            </a:r>
            <a:endParaRPr lang="en-GB" b="0"/>
          </a:p>
          <a:p>
            <a:pPr>
              <a:defRPr/>
            </a:pPr>
            <a:r>
              <a:rPr lang="en-GB"/>
              <a:t>ETH Zurich</a:t>
            </a:r>
            <a:endParaRPr lang="en-GB" b="0"/>
          </a:p>
          <a:p>
            <a:pPr>
              <a:defRPr/>
            </a:pPr>
            <a:endParaRPr lang="en-GB" b="0" dirty="0"/>
          </a:p>
        </p:txBody>
      </p:sp>
      <p:sp>
        <p:nvSpPr>
          <p:cNvPr id="5" name="Text Placeholder 6">
            <a:extLst>
              <a:ext uri="{FF2B5EF4-FFF2-40B4-BE49-F238E27FC236}">
                <a16:creationId xmlns:a16="http://schemas.microsoft.com/office/drawing/2014/main" id="{58DDA2D6-A058-45A9-9591-0DC3AD684E2A}"/>
              </a:ext>
            </a:extLst>
          </p:cNvPr>
          <p:cNvSpPr>
            <a:spLocks noGrp="1"/>
          </p:cNvSpPr>
          <p:nvPr>
            <p:ph type="body" sz="quarter" idx="12"/>
          </p:nvPr>
        </p:nvSpPr>
        <p:spPr>
          <a:xfrm>
            <a:off x="528501" y="1482358"/>
            <a:ext cx="5243649" cy="3789730"/>
          </a:xfrm>
        </p:spPr>
        <p:txBody>
          <a:bodyPr/>
          <a:lstStyle/>
          <a:p>
            <a:r>
              <a:rPr lang="en-US" sz="1100" dirty="0">
                <a:effectLst/>
                <a:latin typeface="+mj-lt"/>
              </a:rPr>
              <a:t>The 2022 MAS Pavilion will make use of the ‘Eggshell’ fabrication technology, currently being researched at Gramazio Kohler Research. Eggshell combines robotic 3D printing with casting of a fast-hardening concrete. By using 3D printing to fabricate the formwork, complex, non-standard elements can be fabricated in an efficient, sustainable process.</a:t>
            </a:r>
          </a:p>
          <a:p>
            <a:endParaRPr lang="en-US" sz="1100" dirty="0">
              <a:latin typeface="+mj-lt"/>
            </a:endParaRPr>
          </a:p>
          <a:p>
            <a:r>
              <a:rPr lang="en-US" sz="1100" dirty="0">
                <a:effectLst/>
                <a:latin typeface="+mj-lt"/>
              </a:rPr>
              <a:t>Because of the high design freedom that can be achieved, material-efficient, optimized structures can be fabricated. Previous prototypes have shown that it is possible to achieve a material reduction of 50% with this technology.</a:t>
            </a:r>
          </a:p>
          <a:p>
            <a:endParaRPr lang="en-US" sz="1100" b="1" dirty="0">
              <a:latin typeface="+mj-lt"/>
            </a:endParaRPr>
          </a:p>
          <a:p>
            <a:r>
              <a:rPr lang="en-US" sz="1100" b="1" dirty="0">
                <a:latin typeface="+mj-lt"/>
              </a:rPr>
              <a:t>Links</a:t>
            </a:r>
          </a:p>
          <a:p>
            <a:r>
              <a:rPr lang="en-US" sz="1100" dirty="0">
                <a:effectLst/>
                <a:latin typeface="+mj-lt"/>
                <a:hlinkClick r:id="rId2"/>
              </a:rPr>
              <a:t>https://gramaziokohler.arch.ethz.ch/web/forschung/e/0/0/0/334.html</a:t>
            </a:r>
            <a:r>
              <a:rPr lang="en-US" sz="1100" dirty="0">
                <a:effectLst/>
                <a:latin typeface="+mj-lt"/>
              </a:rPr>
              <a:t> </a:t>
            </a:r>
          </a:p>
          <a:p>
            <a:r>
              <a:rPr lang="en-US" sz="1100" dirty="0">
                <a:effectLst/>
                <a:latin typeface="+mj-lt"/>
                <a:hlinkClick r:id="rId3"/>
              </a:rPr>
              <a:t>https://gramaziokohler.arch.ethz.ch/web/e/projekte/330.html</a:t>
            </a:r>
            <a:endParaRPr lang="en-US" sz="1100" dirty="0">
              <a:latin typeface="+mj-lt"/>
            </a:endParaRPr>
          </a:p>
          <a:p>
            <a:endParaRPr lang="en-US" sz="1100" dirty="0">
              <a:effectLst/>
              <a:latin typeface="+mj-lt"/>
            </a:endParaRPr>
          </a:p>
          <a:p>
            <a:endParaRPr lang="en-US" sz="1100" dirty="0">
              <a:effectLst/>
              <a:latin typeface="+mj-lt"/>
            </a:endParaRPr>
          </a:p>
        </p:txBody>
      </p:sp>
      <p:pic>
        <p:nvPicPr>
          <p:cNvPr id="6" name="Picture 5" descr="A picture containing indoor, wall&#10;&#10;Description automatically generated">
            <a:extLst>
              <a:ext uri="{FF2B5EF4-FFF2-40B4-BE49-F238E27FC236}">
                <a16:creationId xmlns:a16="http://schemas.microsoft.com/office/drawing/2014/main" id="{DF72B9A3-62C9-4B5C-B4CC-F79ABAE3B7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9477" y="1482358"/>
            <a:ext cx="5372523" cy="3424983"/>
          </a:xfrm>
          <a:prstGeom prst="rect">
            <a:avLst/>
          </a:prstGeom>
        </p:spPr>
      </p:pic>
      <p:sp>
        <p:nvSpPr>
          <p:cNvPr id="7" name="Text Placeholder 6">
            <a:extLst>
              <a:ext uri="{FF2B5EF4-FFF2-40B4-BE49-F238E27FC236}">
                <a16:creationId xmlns:a16="http://schemas.microsoft.com/office/drawing/2014/main" id="{D85E2E21-8929-481B-B4FE-1D4C33D017FF}"/>
              </a:ext>
            </a:extLst>
          </p:cNvPr>
          <p:cNvSpPr txBox="1">
            <a:spLocks/>
          </p:cNvSpPr>
          <p:nvPr/>
        </p:nvSpPr>
        <p:spPr bwMode="auto">
          <a:xfrm>
            <a:off x="6819477" y="5040629"/>
            <a:ext cx="5243649" cy="8319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en-US" sz="1100" i="1" kern="0" dirty="0">
                <a:latin typeface="+mj-lt"/>
              </a:rPr>
              <a:t>The Eggshell fabrication process</a:t>
            </a:r>
          </a:p>
        </p:txBody>
      </p:sp>
    </p:spTree>
    <p:extLst>
      <p:ext uri="{BB962C8B-B14F-4D97-AF65-F5344CB8AC3E}">
        <p14:creationId xmlns:p14="http://schemas.microsoft.com/office/powerpoint/2010/main" val="2627156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BA01F-ADFE-42BD-9D07-B1BE8029EB9D}"/>
              </a:ext>
            </a:extLst>
          </p:cNvPr>
          <p:cNvSpPr>
            <a:spLocks noGrp="1"/>
          </p:cNvSpPr>
          <p:nvPr>
            <p:ph type="title"/>
          </p:nvPr>
        </p:nvSpPr>
        <p:spPr/>
        <p:txBody>
          <a:bodyPr/>
          <a:lstStyle/>
          <a:p>
            <a:r>
              <a:rPr lang="nl-NL" dirty="0"/>
              <a:t>2022 Eggshell Pavilion</a:t>
            </a:r>
            <a:endParaRPr lang="de-CH" dirty="0"/>
          </a:p>
        </p:txBody>
      </p:sp>
      <p:sp>
        <p:nvSpPr>
          <p:cNvPr id="3" name="Footer Placeholder 2">
            <a:extLst>
              <a:ext uri="{FF2B5EF4-FFF2-40B4-BE49-F238E27FC236}">
                <a16:creationId xmlns:a16="http://schemas.microsoft.com/office/drawing/2014/main" id="{A2271DA7-FFDF-48DE-9F15-CB5F5D6CFAE8}"/>
              </a:ext>
            </a:extLst>
          </p:cNvPr>
          <p:cNvSpPr>
            <a:spLocks noGrp="1"/>
          </p:cNvSpPr>
          <p:nvPr>
            <p:ph type="ftr" sz="quarter" idx="3"/>
          </p:nvPr>
        </p:nvSpPr>
        <p:spPr/>
        <p:txBody>
          <a:bodyPr/>
          <a:lstStyle/>
          <a:p>
            <a:pPr>
              <a:defRPr/>
            </a:pPr>
            <a:r>
              <a:rPr lang="en-GB"/>
              <a:t>Gramazio Kohler Research</a:t>
            </a:r>
            <a:endParaRPr lang="en-GB" b="0"/>
          </a:p>
          <a:p>
            <a:pPr>
              <a:defRPr/>
            </a:pPr>
            <a:r>
              <a:rPr lang="en-GB"/>
              <a:t>ETH Zurich</a:t>
            </a:r>
            <a:endParaRPr lang="en-GB" b="0"/>
          </a:p>
          <a:p>
            <a:pPr>
              <a:defRPr/>
            </a:pPr>
            <a:endParaRPr lang="en-GB" b="0" dirty="0"/>
          </a:p>
        </p:txBody>
      </p:sp>
      <p:sp>
        <p:nvSpPr>
          <p:cNvPr id="5" name="Text Placeholder 6">
            <a:extLst>
              <a:ext uri="{FF2B5EF4-FFF2-40B4-BE49-F238E27FC236}">
                <a16:creationId xmlns:a16="http://schemas.microsoft.com/office/drawing/2014/main" id="{58DDA2D6-A058-45A9-9591-0DC3AD684E2A}"/>
              </a:ext>
            </a:extLst>
          </p:cNvPr>
          <p:cNvSpPr>
            <a:spLocks noGrp="1"/>
          </p:cNvSpPr>
          <p:nvPr>
            <p:ph type="body" sz="quarter" idx="12"/>
          </p:nvPr>
        </p:nvSpPr>
        <p:spPr>
          <a:xfrm>
            <a:off x="528501" y="1482358"/>
            <a:ext cx="5243649" cy="3789730"/>
          </a:xfrm>
        </p:spPr>
        <p:txBody>
          <a:bodyPr/>
          <a:lstStyle/>
          <a:p>
            <a:r>
              <a:rPr lang="en-US" sz="1100" dirty="0">
                <a:effectLst/>
                <a:latin typeface="+mj-lt"/>
              </a:rPr>
              <a:t>The 2022 Pavilion is intended as a demonstration of the possibilities in innovative, sustainable, reinforced concrete construction that can be achieved using the Eggshell technology. It will consist out of multiple prefabricated building components (columns, beams, slabs, etc.). The building components wil</a:t>
            </a:r>
            <a:r>
              <a:rPr lang="en-US" sz="1100" dirty="0">
                <a:latin typeface="+mj-lt"/>
              </a:rPr>
              <a:t>l be prefabricated in our Robotic Fabrication Laboratory at ETH Zurich and shipped to site.</a:t>
            </a:r>
          </a:p>
          <a:p>
            <a:endParaRPr lang="en-US" sz="1100" dirty="0">
              <a:effectLst/>
              <a:latin typeface="+mj-lt"/>
            </a:endParaRPr>
          </a:p>
          <a:p>
            <a:r>
              <a:rPr lang="en-US" sz="1100" dirty="0">
                <a:latin typeface="+mj-lt"/>
              </a:rPr>
              <a:t>The assignment for the MAS Students will be to produce a design that showcases the unique possibilities offered by the Eggshell process. Several companies have already agreed to act as a sponsor for materials. Currently, we are looking for a suitable site to develop the pavilion. </a:t>
            </a:r>
          </a:p>
          <a:p>
            <a:endParaRPr lang="en-US" sz="1100" dirty="0">
              <a:latin typeface="+mj-lt"/>
            </a:endParaRPr>
          </a:p>
          <a:p>
            <a:r>
              <a:rPr lang="en-US" sz="1100" b="1" dirty="0">
                <a:latin typeface="+mj-lt"/>
              </a:rPr>
              <a:t>Contacts</a:t>
            </a:r>
          </a:p>
          <a:p>
            <a:r>
              <a:rPr lang="en-US" sz="1100" dirty="0">
                <a:latin typeface="+mj-lt"/>
              </a:rPr>
              <a:t>Joris Burger (PhD Researcher)</a:t>
            </a:r>
          </a:p>
          <a:p>
            <a:r>
              <a:rPr lang="en-US" sz="1100" dirty="0">
                <a:latin typeface="+mj-lt"/>
                <a:hlinkClick r:id="rId2"/>
              </a:rPr>
              <a:t>burger@arch.ethz.ch</a:t>
            </a:r>
            <a:r>
              <a:rPr lang="en-US" sz="1100" dirty="0">
                <a:latin typeface="+mj-lt"/>
              </a:rPr>
              <a:t> </a:t>
            </a:r>
          </a:p>
          <a:p>
            <a:r>
              <a:rPr lang="en-US" sz="1100" dirty="0">
                <a:latin typeface="+mj-lt"/>
              </a:rPr>
              <a:t>Dr. Petrus Aejmelaeus-Lindström (Postdoctoral researcher and MAS coordinator)</a:t>
            </a:r>
          </a:p>
          <a:p>
            <a:r>
              <a:rPr lang="en-US" sz="1100" dirty="0">
                <a:latin typeface="+mj-lt"/>
                <a:hlinkClick r:id="rId3"/>
              </a:rPr>
              <a:t>apetrus@arch.ethz.ch</a:t>
            </a:r>
            <a:r>
              <a:rPr lang="en-US" sz="1100" dirty="0">
                <a:latin typeface="+mj-lt"/>
              </a:rPr>
              <a:t> </a:t>
            </a:r>
          </a:p>
          <a:p>
            <a:endParaRPr lang="en-US" sz="1100" dirty="0">
              <a:latin typeface="+mj-lt"/>
            </a:endParaRPr>
          </a:p>
        </p:txBody>
      </p:sp>
      <p:sp>
        <p:nvSpPr>
          <p:cNvPr id="7" name="Text Placeholder 6">
            <a:extLst>
              <a:ext uri="{FF2B5EF4-FFF2-40B4-BE49-F238E27FC236}">
                <a16:creationId xmlns:a16="http://schemas.microsoft.com/office/drawing/2014/main" id="{D85E2E21-8929-481B-B4FE-1D4C33D017FF}"/>
              </a:ext>
            </a:extLst>
          </p:cNvPr>
          <p:cNvSpPr txBox="1">
            <a:spLocks/>
          </p:cNvSpPr>
          <p:nvPr/>
        </p:nvSpPr>
        <p:spPr bwMode="auto">
          <a:xfrm>
            <a:off x="6819478" y="5338733"/>
            <a:ext cx="4839546" cy="8319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en-US" sz="1100" i="1" kern="0" dirty="0">
                <a:latin typeface="+mj-lt"/>
              </a:rPr>
              <a:t>Sketch of possible 2022 Pavilion</a:t>
            </a:r>
          </a:p>
          <a:p>
            <a:r>
              <a:rPr lang="en-US" sz="1100" b="1" kern="0" dirty="0">
                <a:solidFill>
                  <a:srgbClr val="FF0000"/>
                </a:solidFill>
                <a:latin typeface="+mj-lt"/>
              </a:rPr>
              <a:t>NOTE: DESIGN IS ONLY AN INDICATION, FINAL DESIGN CONCEPT OF THE PAVILION IS TO BE DECIDED BASED ON SITE, BUDGET, ETC.</a:t>
            </a:r>
          </a:p>
        </p:txBody>
      </p:sp>
      <p:pic>
        <p:nvPicPr>
          <p:cNvPr id="6" name="Picture 5">
            <a:extLst>
              <a:ext uri="{FF2B5EF4-FFF2-40B4-BE49-F238E27FC236}">
                <a16:creationId xmlns:a16="http://schemas.microsoft.com/office/drawing/2014/main" id="{B298F0DF-EC9C-4149-8556-07CC6CC6ADF7}"/>
              </a:ext>
            </a:extLst>
          </p:cNvPr>
          <p:cNvPicPr>
            <a:picLocks noChangeAspect="1"/>
          </p:cNvPicPr>
          <p:nvPr/>
        </p:nvPicPr>
        <p:blipFill rotWithShape="1">
          <a:blip r:embed="rId4"/>
          <a:srcRect l="18750" t="7766" r="20826"/>
          <a:stretch/>
        </p:blipFill>
        <p:spPr>
          <a:xfrm>
            <a:off x="6008720" y="881608"/>
            <a:ext cx="5650303" cy="4092916"/>
          </a:xfrm>
          <a:prstGeom prst="rect">
            <a:avLst/>
          </a:prstGeom>
        </p:spPr>
      </p:pic>
    </p:spTree>
    <p:extLst>
      <p:ext uri="{BB962C8B-B14F-4D97-AF65-F5344CB8AC3E}">
        <p14:creationId xmlns:p14="http://schemas.microsoft.com/office/powerpoint/2010/main" val="1987011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D222B-9B10-4555-A846-5D2561F070A1}"/>
              </a:ext>
            </a:extLst>
          </p:cNvPr>
          <p:cNvSpPr>
            <a:spLocks noGrp="1"/>
          </p:cNvSpPr>
          <p:nvPr>
            <p:ph type="title"/>
          </p:nvPr>
        </p:nvSpPr>
        <p:spPr/>
        <p:txBody>
          <a:bodyPr/>
          <a:lstStyle/>
          <a:p>
            <a:r>
              <a:rPr lang="nl-NL" dirty="0"/>
              <a:t>2022 Eggshell Pavilion</a:t>
            </a:r>
            <a:endParaRPr lang="de-CH" dirty="0"/>
          </a:p>
        </p:txBody>
      </p:sp>
      <p:sp>
        <p:nvSpPr>
          <p:cNvPr id="3" name="Footer Placeholder 2">
            <a:extLst>
              <a:ext uri="{FF2B5EF4-FFF2-40B4-BE49-F238E27FC236}">
                <a16:creationId xmlns:a16="http://schemas.microsoft.com/office/drawing/2014/main" id="{E0F0C449-4083-474E-9482-AA436DD7E03A}"/>
              </a:ext>
            </a:extLst>
          </p:cNvPr>
          <p:cNvSpPr>
            <a:spLocks noGrp="1"/>
          </p:cNvSpPr>
          <p:nvPr>
            <p:ph type="ftr" sz="quarter" idx="3"/>
          </p:nvPr>
        </p:nvSpPr>
        <p:spPr/>
        <p:txBody>
          <a:bodyPr/>
          <a:lstStyle/>
          <a:p>
            <a:pPr>
              <a:defRPr/>
            </a:pPr>
            <a:r>
              <a:rPr lang="en-GB"/>
              <a:t>Gramazio Kohler Research</a:t>
            </a:r>
            <a:endParaRPr lang="en-GB" b="0"/>
          </a:p>
          <a:p>
            <a:pPr>
              <a:defRPr/>
            </a:pPr>
            <a:r>
              <a:rPr lang="en-GB"/>
              <a:t>ETH Zurich</a:t>
            </a:r>
            <a:endParaRPr lang="en-GB" b="0"/>
          </a:p>
          <a:p>
            <a:pPr>
              <a:defRPr/>
            </a:pPr>
            <a:endParaRPr lang="en-GB" b="0" dirty="0"/>
          </a:p>
        </p:txBody>
      </p:sp>
      <p:pic>
        <p:nvPicPr>
          <p:cNvPr id="6" name="Picture 5">
            <a:extLst>
              <a:ext uri="{FF2B5EF4-FFF2-40B4-BE49-F238E27FC236}">
                <a16:creationId xmlns:a16="http://schemas.microsoft.com/office/drawing/2014/main" id="{DB9E989C-1A2B-4E65-A5E7-FE1CAAAD733D}"/>
              </a:ext>
            </a:extLst>
          </p:cNvPr>
          <p:cNvPicPr>
            <a:picLocks noChangeAspect="1"/>
          </p:cNvPicPr>
          <p:nvPr/>
        </p:nvPicPr>
        <p:blipFill rotWithShape="1">
          <a:blip r:embed="rId2"/>
          <a:srcRect l="26745" r="31307" b="9222"/>
          <a:stretch/>
        </p:blipFill>
        <p:spPr>
          <a:xfrm>
            <a:off x="666596" y="1439377"/>
            <a:ext cx="4526506" cy="4648557"/>
          </a:xfrm>
          <a:prstGeom prst="rect">
            <a:avLst/>
          </a:prstGeom>
        </p:spPr>
      </p:pic>
      <p:pic>
        <p:nvPicPr>
          <p:cNvPr id="10" name="Picture 9">
            <a:extLst>
              <a:ext uri="{FF2B5EF4-FFF2-40B4-BE49-F238E27FC236}">
                <a16:creationId xmlns:a16="http://schemas.microsoft.com/office/drawing/2014/main" id="{4AA61276-F8C9-4AEC-8E90-F41C1BD0A2A3}"/>
              </a:ext>
            </a:extLst>
          </p:cNvPr>
          <p:cNvPicPr>
            <a:picLocks noChangeAspect="1"/>
          </p:cNvPicPr>
          <p:nvPr/>
        </p:nvPicPr>
        <p:blipFill rotWithShape="1">
          <a:blip r:embed="rId3"/>
          <a:srcRect l="19458" r="26062"/>
          <a:stretch/>
        </p:blipFill>
        <p:spPr>
          <a:xfrm>
            <a:off x="6090761" y="1020898"/>
            <a:ext cx="5434643" cy="4733790"/>
          </a:xfrm>
          <a:prstGeom prst="rect">
            <a:avLst/>
          </a:prstGeom>
        </p:spPr>
      </p:pic>
      <p:sp>
        <p:nvSpPr>
          <p:cNvPr id="12" name="Text Placeholder 6">
            <a:extLst>
              <a:ext uri="{FF2B5EF4-FFF2-40B4-BE49-F238E27FC236}">
                <a16:creationId xmlns:a16="http://schemas.microsoft.com/office/drawing/2014/main" id="{90FAB0B2-4E0B-4BDA-B40B-230066A0EBEA}"/>
              </a:ext>
            </a:extLst>
          </p:cNvPr>
          <p:cNvSpPr txBox="1">
            <a:spLocks/>
          </p:cNvSpPr>
          <p:nvPr/>
        </p:nvSpPr>
        <p:spPr bwMode="auto">
          <a:xfrm>
            <a:off x="6819478" y="5338733"/>
            <a:ext cx="4839546" cy="8319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en-US" sz="1100" i="1" kern="0" dirty="0">
                <a:latin typeface="+mj-lt"/>
              </a:rPr>
              <a:t>Sketch of possible 2022 Pavilion</a:t>
            </a:r>
          </a:p>
          <a:p>
            <a:r>
              <a:rPr lang="en-US" sz="1100" b="1" kern="0" dirty="0">
                <a:solidFill>
                  <a:srgbClr val="FF0000"/>
                </a:solidFill>
                <a:latin typeface="+mj-lt"/>
              </a:rPr>
              <a:t>NOTE: DESIGN IS ONLY AN INDICATION, FINAL DESIGN CONCEPT OF THE PAVILION IS TO BE DECIDED BASED ON SITE, BUDGET, ETC.</a:t>
            </a:r>
          </a:p>
        </p:txBody>
      </p:sp>
    </p:spTree>
    <p:extLst>
      <p:ext uri="{BB962C8B-B14F-4D97-AF65-F5344CB8AC3E}">
        <p14:creationId xmlns:p14="http://schemas.microsoft.com/office/powerpoint/2010/main" val="1595996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8000" b="5901"/>
          <a:stretch/>
        </p:blipFill>
        <p:spPr>
          <a:xfrm>
            <a:off x="0" y="-170463"/>
            <a:ext cx="12227064" cy="7027570"/>
          </a:xfrm>
          <a:prstGeom prst="rect">
            <a:avLst/>
          </a:prstGeom>
        </p:spPr>
      </p:pic>
      <p:sp>
        <p:nvSpPr>
          <p:cNvPr id="3" name="Rectangle 2">
            <a:extLst>
              <a:ext uri="{FF2B5EF4-FFF2-40B4-BE49-F238E27FC236}">
                <a16:creationId xmlns:a16="http://schemas.microsoft.com/office/drawing/2014/main" id="{154904C3-935E-4BFB-BD2D-BFE6D3B7AE73}"/>
              </a:ext>
            </a:extLst>
          </p:cNvPr>
          <p:cNvSpPr/>
          <p:nvPr/>
        </p:nvSpPr>
        <p:spPr>
          <a:xfrm>
            <a:off x="-160020" y="297180"/>
            <a:ext cx="2205990" cy="4457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4" name="Text Placeholder 6">
            <a:extLst>
              <a:ext uri="{FF2B5EF4-FFF2-40B4-BE49-F238E27FC236}">
                <a16:creationId xmlns:a16="http://schemas.microsoft.com/office/drawing/2014/main" id="{DA86215F-B37E-4ADE-ACB7-915694FBF008}"/>
              </a:ext>
            </a:extLst>
          </p:cNvPr>
          <p:cNvSpPr txBox="1">
            <a:spLocks/>
          </p:cNvSpPr>
          <p:nvPr/>
        </p:nvSpPr>
        <p:spPr bwMode="auto">
          <a:xfrm>
            <a:off x="143819" y="422910"/>
            <a:ext cx="2534737" cy="2057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nl-NL" sz="1200" b="1" dirty="0"/>
              <a:t>Twisting Column (2019)</a:t>
            </a:r>
            <a:endParaRPr lang="de-CH" sz="1200" dirty="0"/>
          </a:p>
        </p:txBody>
      </p:sp>
    </p:spTree>
    <p:extLst>
      <p:ext uri="{BB962C8B-B14F-4D97-AF65-F5344CB8AC3E}">
        <p14:creationId xmlns:p14="http://schemas.microsoft.com/office/powerpoint/2010/main" val="15678106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57B0-6CFC-432C-83DD-16398FA7FC1C}"/>
              </a:ext>
            </a:extLst>
          </p:cNvPr>
          <p:cNvSpPr>
            <a:spLocks noGrp="1"/>
          </p:cNvSpPr>
          <p:nvPr>
            <p:ph type="title"/>
          </p:nvPr>
        </p:nvSpPr>
        <p:spPr/>
        <p:txBody>
          <a:bodyPr/>
          <a:lstStyle/>
          <a:p>
            <a:endParaRPr lang="de-CH"/>
          </a:p>
        </p:txBody>
      </p:sp>
      <p:sp>
        <p:nvSpPr>
          <p:cNvPr id="3" name="Footer Placeholder 2">
            <a:extLst>
              <a:ext uri="{FF2B5EF4-FFF2-40B4-BE49-F238E27FC236}">
                <a16:creationId xmlns:a16="http://schemas.microsoft.com/office/drawing/2014/main" id="{54376F72-B24C-46E1-A88C-C986F288CB00}"/>
              </a:ext>
            </a:extLst>
          </p:cNvPr>
          <p:cNvSpPr>
            <a:spLocks noGrp="1"/>
          </p:cNvSpPr>
          <p:nvPr>
            <p:ph type="ftr" sz="quarter" idx="3"/>
          </p:nvPr>
        </p:nvSpPr>
        <p:spPr/>
        <p:txBody>
          <a:bodyPr/>
          <a:lstStyle/>
          <a:p>
            <a:pPr>
              <a:defRPr/>
            </a:pPr>
            <a:r>
              <a:rPr lang="en-GB"/>
              <a:t>Gramazio Kohler Research</a:t>
            </a:r>
            <a:endParaRPr lang="en-GB" b="0"/>
          </a:p>
          <a:p>
            <a:pPr>
              <a:defRPr/>
            </a:pPr>
            <a:r>
              <a:rPr lang="en-GB"/>
              <a:t>ETH Zurich</a:t>
            </a:r>
            <a:endParaRPr lang="en-GB" b="0"/>
          </a:p>
          <a:p>
            <a:pPr>
              <a:defRPr/>
            </a:pPr>
            <a:endParaRPr lang="en-GB" b="0" dirty="0"/>
          </a:p>
        </p:txBody>
      </p:sp>
      <p:sp>
        <p:nvSpPr>
          <p:cNvPr id="4" name="Text Placeholder 3">
            <a:extLst>
              <a:ext uri="{FF2B5EF4-FFF2-40B4-BE49-F238E27FC236}">
                <a16:creationId xmlns:a16="http://schemas.microsoft.com/office/drawing/2014/main" id="{3F39DFAA-A1F7-47C2-BA74-9B68247E863D}"/>
              </a:ext>
            </a:extLst>
          </p:cNvPr>
          <p:cNvSpPr>
            <a:spLocks noGrp="1"/>
          </p:cNvSpPr>
          <p:nvPr>
            <p:ph type="body" sz="quarter" idx="12"/>
          </p:nvPr>
        </p:nvSpPr>
        <p:spPr/>
        <p:txBody>
          <a:bodyPr/>
          <a:lstStyle/>
          <a:p>
            <a:endParaRPr lang="de-CH"/>
          </a:p>
        </p:txBody>
      </p:sp>
      <p:pic>
        <p:nvPicPr>
          <p:cNvPr id="6" name="Picture 5" descr="A corner of a building&#10;&#10;Description automatically generated">
            <a:extLst>
              <a:ext uri="{FF2B5EF4-FFF2-40B4-BE49-F238E27FC236}">
                <a16:creationId xmlns:a16="http://schemas.microsoft.com/office/drawing/2014/main" id="{98728731-7951-4B92-A543-341D5C3E33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092" y="0"/>
            <a:ext cx="4286250" cy="6858000"/>
          </a:xfrm>
          <a:prstGeom prst="rect">
            <a:avLst/>
          </a:prstGeom>
        </p:spPr>
      </p:pic>
      <p:pic>
        <p:nvPicPr>
          <p:cNvPr id="8" name="Picture 7" descr="A picture containing building, table, man, standing&#10;&#10;Description automatically generated">
            <a:extLst>
              <a:ext uri="{FF2B5EF4-FFF2-40B4-BE49-F238E27FC236}">
                <a16:creationId xmlns:a16="http://schemas.microsoft.com/office/drawing/2014/main" id="{3428E570-4743-482E-91EF-E0318B9FCC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096"/>
          <a:stretch/>
        </p:blipFill>
        <p:spPr>
          <a:xfrm>
            <a:off x="4062886" y="0"/>
            <a:ext cx="4064794" cy="6858000"/>
          </a:xfrm>
          <a:prstGeom prst="rect">
            <a:avLst/>
          </a:prstGeom>
        </p:spPr>
      </p:pic>
      <p:pic>
        <p:nvPicPr>
          <p:cNvPr id="10" name="Picture 9" descr="A picture containing outdoor, person, hand, man&#10;&#10;Description automatically generated">
            <a:extLst>
              <a:ext uri="{FF2B5EF4-FFF2-40B4-BE49-F238E27FC236}">
                <a16:creationId xmlns:a16="http://schemas.microsoft.com/office/drawing/2014/main" id="{59380D65-76E2-41EF-B0B3-B6D5C54A7219}"/>
              </a:ext>
            </a:extLst>
          </p:cNvPr>
          <p:cNvPicPr>
            <a:picLocks noChangeAspect="1"/>
          </p:cNvPicPr>
          <p:nvPr/>
        </p:nvPicPr>
        <p:blipFill rotWithShape="1">
          <a:blip r:embed="rId5">
            <a:extLst>
              <a:ext uri="{28A0092B-C50C-407E-A947-70E740481C1C}">
                <a14:useLocalDpi xmlns:a14="http://schemas.microsoft.com/office/drawing/2010/main" val="0"/>
              </a:ext>
            </a:extLst>
          </a:blip>
          <a:srcRect l="13735" r="41128"/>
          <a:stretch/>
        </p:blipFill>
        <p:spPr>
          <a:xfrm>
            <a:off x="8238408" y="0"/>
            <a:ext cx="4643223" cy="6858000"/>
          </a:xfrm>
          <a:prstGeom prst="rect">
            <a:avLst/>
          </a:prstGeom>
        </p:spPr>
      </p:pic>
      <p:sp>
        <p:nvSpPr>
          <p:cNvPr id="9" name="Rectangle 8">
            <a:extLst>
              <a:ext uri="{FF2B5EF4-FFF2-40B4-BE49-F238E27FC236}">
                <a16:creationId xmlns:a16="http://schemas.microsoft.com/office/drawing/2014/main" id="{FF482CF3-C432-4F75-960C-C586C37E6761}"/>
              </a:ext>
            </a:extLst>
          </p:cNvPr>
          <p:cNvSpPr/>
          <p:nvPr/>
        </p:nvSpPr>
        <p:spPr>
          <a:xfrm>
            <a:off x="-160020" y="297180"/>
            <a:ext cx="1863090" cy="4457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 name="Text Placeholder 6">
            <a:extLst>
              <a:ext uri="{FF2B5EF4-FFF2-40B4-BE49-F238E27FC236}">
                <a16:creationId xmlns:a16="http://schemas.microsoft.com/office/drawing/2014/main" id="{4802BFEE-3009-4442-9413-431249F4E26D}"/>
              </a:ext>
            </a:extLst>
          </p:cNvPr>
          <p:cNvSpPr txBox="1">
            <a:spLocks/>
          </p:cNvSpPr>
          <p:nvPr/>
        </p:nvSpPr>
        <p:spPr bwMode="auto">
          <a:xfrm>
            <a:off x="143819" y="422910"/>
            <a:ext cx="2534737" cy="2057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00000"/>
              </a:lnSpc>
              <a:spcBef>
                <a:spcPts val="528"/>
              </a:spcBef>
              <a:spcAft>
                <a:spcPct val="0"/>
              </a:spcAft>
              <a:buClrTx/>
              <a:buSzTx/>
              <a:buFont typeface="Arial" pitchFamily="34" charset="0"/>
              <a:buNone/>
              <a:tabLst/>
              <a:defRPr sz="1600" b="0" baseline="0">
                <a:solidFill>
                  <a:schemeClr val="bg2"/>
                </a:solidFill>
                <a:latin typeface="+mn-lt"/>
                <a:ea typeface="ＭＳ Ｐゴシック" charset="0"/>
                <a:cs typeface="+mn-cs"/>
              </a:defRPr>
            </a:lvl1pPr>
            <a:lvl2pPr marL="269794" indent="-269794" algn="l" rtl="0" eaLnBrk="1" fontAlgn="base" hangingPunct="1">
              <a:lnSpc>
                <a:spcPct val="100000"/>
              </a:lnSpc>
              <a:spcBef>
                <a:spcPts val="528"/>
              </a:spcBef>
              <a:spcAft>
                <a:spcPct val="0"/>
              </a:spcAft>
              <a:buClr>
                <a:schemeClr val="bg2"/>
              </a:buClr>
              <a:buFont typeface="Arial" pitchFamily="34" charset="0"/>
              <a:buChar char="•"/>
              <a:defRPr sz="2199">
                <a:solidFill>
                  <a:schemeClr val="bg2"/>
                </a:solidFill>
                <a:latin typeface="+mn-lt"/>
                <a:ea typeface="+mn-ea"/>
                <a:cs typeface="+mn-cs"/>
              </a:defRPr>
            </a:lvl2pPr>
            <a:lvl3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bg2"/>
                </a:solidFill>
                <a:latin typeface="+mn-lt"/>
                <a:ea typeface="+mn-ea"/>
                <a:cs typeface="+mn-cs"/>
              </a:defRPr>
            </a:lvl3pPr>
            <a:lvl4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4pPr>
            <a:lvl5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5pPr>
            <a:lvl6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6pPr>
            <a:lvl7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7pPr>
            <a:lvl8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8pPr>
            <a:lvl9pPr marL="442667" indent="-172748" algn="l" rtl="0" eaLnBrk="1" fontAlgn="base" hangingPunct="1">
              <a:lnSpc>
                <a:spcPct val="100000"/>
              </a:lnSpc>
              <a:spcBef>
                <a:spcPts val="475"/>
              </a:spcBef>
              <a:spcAft>
                <a:spcPct val="0"/>
              </a:spcAft>
              <a:buSzPct val="80000"/>
              <a:buFont typeface="Arial" pitchFamily="34" charset="0"/>
              <a:buChar char="­"/>
              <a:defRPr sz="1999">
                <a:solidFill>
                  <a:schemeClr val="tx1"/>
                </a:solidFill>
                <a:latin typeface="+mn-lt"/>
                <a:ea typeface="+mn-ea"/>
                <a:cs typeface="+mn-cs"/>
              </a:defRPr>
            </a:lvl9pPr>
          </a:lstStyle>
          <a:p>
            <a:r>
              <a:rPr lang="nl-NL" sz="1200" b="1" dirty="0">
                <a:solidFill>
                  <a:schemeClr val="tx1"/>
                </a:solidFill>
              </a:rPr>
              <a:t>Future Tree (2019)</a:t>
            </a:r>
            <a:endParaRPr lang="de-CH" sz="1200" dirty="0">
              <a:solidFill>
                <a:schemeClr val="tx1"/>
              </a:solidFill>
            </a:endParaRPr>
          </a:p>
        </p:txBody>
      </p:sp>
    </p:spTree>
    <p:extLst>
      <p:ext uri="{BB962C8B-B14F-4D97-AF65-F5344CB8AC3E}">
        <p14:creationId xmlns:p14="http://schemas.microsoft.com/office/powerpoint/2010/main" val="1399506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4D0418D-8F35-47F5-B0DD-F371A1211EAB}"/>
              </a:ext>
            </a:extLst>
          </p:cNvPr>
          <p:cNvSpPr>
            <a:spLocks noGrp="1"/>
          </p:cNvSpPr>
          <p:nvPr>
            <p:ph type="ftr" sz="quarter" idx="4294967295"/>
          </p:nvPr>
        </p:nvSpPr>
        <p:spPr>
          <a:xfrm>
            <a:off x="0" y="6237288"/>
            <a:ext cx="7847013" cy="476250"/>
          </a:xfrm>
        </p:spPr>
        <p:txBody>
          <a:bodyPr/>
          <a:lstStyle/>
          <a:p>
            <a:pPr>
              <a:defRPr/>
            </a:pPr>
            <a:r>
              <a:rPr lang="en-GB"/>
              <a:t>Gramazio Kohler Research</a:t>
            </a:r>
            <a:endParaRPr lang="en-GB" b="0"/>
          </a:p>
          <a:p>
            <a:pPr>
              <a:defRPr/>
            </a:pPr>
            <a:r>
              <a:rPr lang="en-GB"/>
              <a:t>ETH Zurich</a:t>
            </a:r>
            <a:endParaRPr lang="en-GB" b="0"/>
          </a:p>
          <a:p>
            <a:pPr>
              <a:defRPr/>
            </a:pPr>
            <a:endParaRPr lang="en-GB" b="0" dirty="0"/>
          </a:p>
        </p:txBody>
      </p:sp>
      <p:pic>
        <p:nvPicPr>
          <p:cNvPr id="7" name="Picture 6" descr="A picture containing indoor, dark&#10;&#10;Description automatically generated">
            <a:extLst>
              <a:ext uri="{FF2B5EF4-FFF2-40B4-BE49-F238E27FC236}">
                <a16:creationId xmlns:a16="http://schemas.microsoft.com/office/drawing/2014/main" id="{C252132A-9D0B-46D5-9C79-5871594D88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922" y="-249751"/>
            <a:ext cx="10757678" cy="7107751"/>
          </a:xfrm>
          <a:prstGeom prst="rect">
            <a:avLst/>
          </a:prstGeom>
        </p:spPr>
      </p:pic>
    </p:spTree>
    <p:extLst>
      <p:ext uri="{BB962C8B-B14F-4D97-AF65-F5344CB8AC3E}">
        <p14:creationId xmlns:p14="http://schemas.microsoft.com/office/powerpoint/2010/main" val="3754675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15098"/>
          <a:stretch/>
        </p:blipFill>
        <p:spPr>
          <a:xfrm>
            <a:off x="1587" y="8323"/>
            <a:ext cx="12188826" cy="6899572"/>
          </a:xfrm>
          <a:prstGeom prst="rect">
            <a:avLst/>
          </a:prstGeom>
        </p:spPr>
      </p:pic>
      <p:sp>
        <p:nvSpPr>
          <p:cNvPr id="9" name="Footer Placeholder 2"/>
          <p:cNvSpPr>
            <a:spLocks noGrp="1"/>
          </p:cNvSpPr>
          <p:nvPr>
            <p:ph type="ftr" sz="quarter" idx="3"/>
          </p:nvPr>
        </p:nvSpPr>
        <p:spPr>
          <a:xfrm>
            <a:off x="8042826" y="6132776"/>
            <a:ext cx="3855786" cy="476126"/>
          </a:xfrm>
        </p:spPr>
        <p:txBody>
          <a:bodyPr/>
          <a:lstStyle/>
          <a:p>
            <a:pPr algn="r">
              <a:defRPr/>
            </a:pPr>
            <a:r>
              <a:rPr lang="nl-NL"/>
              <a:t>Image: </a:t>
            </a:r>
            <a:r>
              <a:rPr lang="de-CH"/>
              <a:t>Basler &amp; Hofmann AG, Stefan </a:t>
            </a:r>
            <a:r>
              <a:rPr lang="de-CH" err="1"/>
              <a:t>Kubli</a:t>
            </a:r>
            <a:endParaRPr lang="en-GB"/>
          </a:p>
        </p:txBody>
      </p:sp>
    </p:spTree>
    <p:extLst>
      <p:ext uri="{BB962C8B-B14F-4D97-AF65-F5344CB8AC3E}">
        <p14:creationId xmlns:p14="http://schemas.microsoft.com/office/powerpoint/2010/main" val="874248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GB"/>
              <a:t>Gramazio Kohler Research</a:t>
            </a:r>
            <a:endParaRPr lang="en-GB" b="0"/>
          </a:p>
          <a:p>
            <a:pPr>
              <a:defRPr/>
            </a:pPr>
            <a:r>
              <a:rPr lang="en-GB"/>
              <a:t>ETH Zurich</a:t>
            </a:r>
            <a:endParaRPr lang="en-GB" b="0"/>
          </a:p>
          <a:p>
            <a:pPr>
              <a:defRPr/>
            </a:pPr>
            <a:endParaRPr lang="en-GB" b="0"/>
          </a:p>
        </p:txBody>
      </p:sp>
      <p:sp>
        <p:nvSpPr>
          <p:cNvPr id="3" name="Title 2"/>
          <p:cNvSpPr>
            <a:spLocks noGrp="1"/>
          </p:cNvSpPr>
          <p:nvPr>
            <p:ph type="title"/>
          </p:nvPr>
        </p:nvSpPr>
        <p:spPr/>
        <p:txBody>
          <a:bodyPr/>
          <a:lstStyle/>
          <a:p>
            <a:endParaRPr lang="de-CH"/>
          </a:p>
        </p:txBody>
      </p:sp>
      <p:sp>
        <p:nvSpPr>
          <p:cNvPr id="4" name="Text Placeholder 3"/>
          <p:cNvSpPr>
            <a:spLocks noGrp="1"/>
          </p:cNvSpPr>
          <p:nvPr>
            <p:ph type="body" sz="quarter" idx="12"/>
          </p:nvPr>
        </p:nvSpPr>
        <p:spPr/>
        <p:txBody>
          <a:bodyPr/>
          <a:lstStyle/>
          <a:p>
            <a:endParaRPr lang="de-CH"/>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7" y="-1279582"/>
            <a:ext cx="12188826" cy="8136689"/>
          </a:xfrm>
          <a:prstGeom prst="rect">
            <a:avLst/>
          </a:prstGeom>
        </p:spPr>
      </p:pic>
    </p:spTree>
    <p:custDataLst>
      <p:tags r:id="rId1"/>
    </p:custDataLst>
    <p:extLst>
      <p:ext uri="{BB962C8B-B14F-4D97-AF65-F5344CB8AC3E}">
        <p14:creationId xmlns:p14="http://schemas.microsoft.com/office/powerpoint/2010/main" val="74731152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3.8|3.3|17.8"/>
</p:tagLst>
</file>

<file path=ppt/theme/theme1.xml><?xml version="1.0" encoding="utf-8"?>
<a:theme xmlns:a="http://schemas.openxmlformats.org/drawingml/2006/main" name="1_Gramazio Kohler">
  <a:themeElements>
    <a:clrScheme name="ETH ITA">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50203_GKR_Vorlage_Presentation" id="{FE56DAB1-DEF9-4C3D-8B2A-B54AE5E50E43}" vid="{43CEB0CE-8EEE-4B83-9CDA-0C8E5F9D7DD2}"/>
    </a:ext>
  </a:extLst>
</a:theme>
</file>

<file path=ppt/theme/theme2.xml><?xml version="1.0" encoding="utf-8"?>
<a:theme xmlns:a="http://schemas.openxmlformats.org/drawingml/2006/main" name="2_NCCR Dfab">
  <a:themeElements>
    <a:clrScheme name="dfab - Positiv">
      <a:dk1>
        <a:srgbClr val="000000"/>
      </a:dk1>
      <a:lt1>
        <a:srgbClr val="FFFFFF"/>
      </a:lt1>
      <a:dk2>
        <a:srgbClr val="FFFFFF"/>
      </a:dk2>
      <a:lt2>
        <a:srgbClr val="000000"/>
      </a:lt2>
      <a:accent1>
        <a:srgbClr val="492582"/>
      </a:accent1>
      <a:accent2>
        <a:srgbClr val="009036"/>
      </a:accent2>
      <a:accent3>
        <a:srgbClr val="E2001A"/>
      </a:accent3>
      <a:accent4>
        <a:srgbClr val="F08600"/>
      </a:accent4>
      <a:accent5>
        <a:srgbClr val="BA007C"/>
      </a:accent5>
      <a:accent6>
        <a:srgbClr val="009EE0"/>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fab - Positiv">
        <a:dk1>
          <a:srgbClr val="000000"/>
        </a:dk1>
        <a:lt1>
          <a:srgbClr val="FFFFFF"/>
        </a:lt1>
        <a:dk2>
          <a:srgbClr val="FFFFFF"/>
        </a:dk2>
        <a:lt2>
          <a:srgbClr val="000000"/>
        </a:lt2>
        <a:accent1>
          <a:srgbClr val="492582"/>
        </a:accent1>
        <a:accent2>
          <a:srgbClr val="009036"/>
        </a:accent2>
        <a:accent3>
          <a:srgbClr val="E2001A"/>
        </a:accent3>
        <a:accent4>
          <a:srgbClr val="F08600"/>
        </a:accent4>
        <a:accent5>
          <a:srgbClr val="BA007C"/>
        </a:accent5>
        <a:accent6>
          <a:srgbClr val="009E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dfab - Negativ">
        <a:dk1>
          <a:srgbClr val="000000"/>
        </a:dk1>
        <a:lt1>
          <a:srgbClr val="FFFFFF"/>
        </a:lt1>
        <a:dk2>
          <a:srgbClr val="000000"/>
        </a:dk2>
        <a:lt2>
          <a:srgbClr val="FFFFFF"/>
        </a:lt2>
        <a:accent1>
          <a:srgbClr val="492582"/>
        </a:accent1>
        <a:accent2>
          <a:srgbClr val="009036"/>
        </a:accent2>
        <a:accent3>
          <a:srgbClr val="E2001A"/>
        </a:accent3>
        <a:accent4>
          <a:srgbClr val="F08600"/>
        </a:accent4>
        <a:accent5>
          <a:srgbClr val="BA007C"/>
        </a:accent5>
        <a:accent6>
          <a:srgbClr val="009E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dfab - Violett">
        <a:dk1>
          <a:srgbClr val="000000"/>
        </a:dk1>
        <a:lt1>
          <a:srgbClr val="FFFFFF"/>
        </a:lt1>
        <a:dk2>
          <a:srgbClr val="492582"/>
        </a:dk2>
        <a:lt2>
          <a:srgbClr val="FFFFFF"/>
        </a:lt2>
        <a:accent1>
          <a:srgbClr val="492582"/>
        </a:accent1>
        <a:accent2>
          <a:srgbClr val="009036"/>
        </a:accent2>
        <a:accent3>
          <a:srgbClr val="E2001A"/>
        </a:accent3>
        <a:accent4>
          <a:srgbClr val="F08600"/>
        </a:accent4>
        <a:accent5>
          <a:srgbClr val="BA007C"/>
        </a:accent5>
        <a:accent6>
          <a:srgbClr val="009E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dfab - Green">
        <a:dk1>
          <a:srgbClr val="000000"/>
        </a:dk1>
        <a:lt1>
          <a:srgbClr val="FFFFFF"/>
        </a:lt1>
        <a:dk2>
          <a:srgbClr val="009036"/>
        </a:dk2>
        <a:lt2>
          <a:srgbClr val="FFFFFF"/>
        </a:lt2>
        <a:accent1>
          <a:srgbClr val="492582"/>
        </a:accent1>
        <a:accent2>
          <a:srgbClr val="009036"/>
        </a:accent2>
        <a:accent3>
          <a:srgbClr val="E2001A"/>
        </a:accent3>
        <a:accent4>
          <a:srgbClr val="F08600"/>
        </a:accent4>
        <a:accent5>
          <a:srgbClr val="BA007C"/>
        </a:accent5>
        <a:accent6>
          <a:srgbClr val="009E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dfab - Red">
        <a:dk1>
          <a:srgbClr val="000000"/>
        </a:dk1>
        <a:lt1>
          <a:srgbClr val="FFFFFF"/>
        </a:lt1>
        <a:dk2>
          <a:srgbClr val="E2001A"/>
        </a:dk2>
        <a:lt2>
          <a:srgbClr val="FFFFFF"/>
        </a:lt2>
        <a:accent1>
          <a:srgbClr val="492582"/>
        </a:accent1>
        <a:accent2>
          <a:srgbClr val="009036"/>
        </a:accent2>
        <a:accent3>
          <a:srgbClr val="E2001A"/>
        </a:accent3>
        <a:accent4>
          <a:srgbClr val="F08600"/>
        </a:accent4>
        <a:accent5>
          <a:srgbClr val="BA007C"/>
        </a:accent5>
        <a:accent6>
          <a:srgbClr val="009E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dfab - Orange">
        <a:dk1>
          <a:srgbClr val="000000"/>
        </a:dk1>
        <a:lt1>
          <a:srgbClr val="FFFFFF"/>
        </a:lt1>
        <a:dk2>
          <a:srgbClr val="F08600"/>
        </a:dk2>
        <a:lt2>
          <a:srgbClr val="FFFFFF"/>
        </a:lt2>
        <a:accent1>
          <a:srgbClr val="492582"/>
        </a:accent1>
        <a:accent2>
          <a:srgbClr val="009036"/>
        </a:accent2>
        <a:accent3>
          <a:srgbClr val="E2001A"/>
        </a:accent3>
        <a:accent4>
          <a:srgbClr val="F08600"/>
        </a:accent4>
        <a:accent5>
          <a:srgbClr val="BA007C"/>
        </a:accent5>
        <a:accent6>
          <a:srgbClr val="009E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dfab - Pink">
        <a:dk1>
          <a:srgbClr val="000000"/>
        </a:dk1>
        <a:lt1>
          <a:srgbClr val="FFFFFF"/>
        </a:lt1>
        <a:dk2>
          <a:srgbClr val="BA007C"/>
        </a:dk2>
        <a:lt2>
          <a:srgbClr val="FFFFFF"/>
        </a:lt2>
        <a:accent1>
          <a:srgbClr val="492582"/>
        </a:accent1>
        <a:accent2>
          <a:srgbClr val="009036"/>
        </a:accent2>
        <a:accent3>
          <a:srgbClr val="E2001A"/>
        </a:accent3>
        <a:accent4>
          <a:srgbClr val="F08600"/>
        </a:accent4>
        <a:accent5>
          <a:srgbClr val="BA007C"/>
        </a:accent5>
        <a:accent6>
          <a:srgbClr val="009E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dfab - Cyan">
        <a:dk1>
          <a:srgbClr val="000000"/>
        </a:dk1>
        <a:lt1>
          <a:srgbClr val="FFFFFF"/>
        </a:lt1>
        <a:dk2>
          <a:srgbClr val="009EE0"/>
        </a:dk2>
        <a:lt2>
          <a:srgbClr val="FFFFFF"/>
        </a:lt2>
        <a:accent1>
          <a:srgbClr val="492582"/>
        </a:accent1>
        <a:accent2>
          <a:srgbClr val="009036"/>
        </a:accent2>
        <a:accent3>
          <a:srgbClr val="E2001A"/>
        </a:accent3>
        <a:accent4>
          <a:srgbClr val="F08600"/>
        </a:accent4>
        <a:accent5>
          <a:srgbClr val="BA007C"/>
        </a:accent5>
        <a:accent6>
          <a:srgbClr val="009E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dfab - Blue">
        <a:dk1>
          <a:srgbClr val="000000"/>
        </a:dk1>
        <a:lt1>
          <a:srgbClr val="FFFFFF"/>
        </a:lt1>
        <a:dk2>
          <a:srgbClr val="172983"/>
        </a:dk2>
        <a:lt2>
          <a:srgbClr val="FFFFFF"/>
        </a:lt2>
        <a:accent1>
          <a:srgbClr val="492582"/>
        </a:accent1>
        <a:accent2>
          <a:srgbClr val="009036"/>
        </a:accent2>
        <a:accent3>
          <a:srgbClr val="E2001A"/>
        </a:accent3>
        <a:accent4>
          <a:srgbClr val="F08600"/>
        </a:accent4>
        <a:accent5>
          <a:srgbClr val="BA007C"/>
        </a:accent5>
        <a:accent6>
          <a:srgbClr val="009E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dfab - Brown">
        <a:dk1>
          <a:srgbClr val="000000"/>
        </a:dk1>
        <a:lt1>
          <a:srgbClr val="FFFFFF"/>
        </a:lt1>
        <a:dk2>
          <a:srgbClr val="6D0E0F"/>
        </a:dk2>
        <a:lt2>
          <a:srgbClr val="FFFFFF"/>
        </a:lt2>
        <a:accent1>
          <a:srgbClr val="492582"/>
        </a:accent1>
        <a:accent2>
          <a:srgbClr val="009036"/>
        </a:accent2>
        <a:accent3>
          <a:srgbClr val="E2001A"/>
        </a:accent3>
        <a:accent4>
          <a:srgbClr val="F08600"/>
        </a:accent4>
        <a:accent5>
          <a:srgbClr val="BA007C"/>
        </a:accent5>
        <a:accent6>
          <a:srgbClr val="009E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798</Words>
  <Application>Microsoft Office PowerPoint</Application>
  <PresentationFormat>Widescreen</PresentationFormat>
  <Paragraphs>90</Paragraphs>
  <Slides>18</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ＭＳ Ｐゴシック</vt:lpstr>
      <vt:lpstr>Arial</vt:lpstr>
      <vt:lpstr>Calibri</vt:lpstr>
      <vt:lpstr>Univers 55</vt:lpstr>
      <vt:lpstr>Wingdings</vt:lpstr>
      <vt:lpstr>1_Gramazio Kohler</vt:lpstr>
      <vt:lpstr>2_NCCR Dfab</vt:lpstr>
      <vt:lpstr>MAS T2 </vt:lpstr>
      <vt:lpstr>Eggshell</vt:lpstr>
      <vt:lpstr>2022 Eggshell Pavilion</vt:lpstr>
      <vt:lpstr>2022 Eggshell Pavilion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Selected previous MAS Pavilions</vt:lpstr>
      <vt:lpstr>PowerPoint Presentation</vt:lpstr>
      <vt:lpstr>PowerPoint Presentation</vt:lpstr>
      <vt:lpstr>PowerPoint Presentation</vt:lpstr>
      <vt:lpstr>PowerPoint Presentation</vt:lpstr>
      <vt:lpstr>PowerPoint Presentation</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joburger</dc:creator>
  <cp:lastModifiedBy>apetrus</cp:lastModifiedBy>
  <cp:revision>140</cp:revision>
  <dcterms:created xsi:type="dcterms:W3CDTF">2019-11-14T09:29:20Z</dcterms:created>
  <dcterms:modified xsi:type="dcterms:W3CDTF">2021-11-23T17:12:14Z</dcterms:modified>
</cp:coreProperties>
</file>